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0481FE-6C49-42CD-83AC-98080743BAC4}"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7DBF2F76-7A02-435D-B085-79C39827B746}">
      <dgm:prSet/>
      <dgm:spPr/>
      <dgm:t>
        <a:bodyPr/>
        <a:lstStyle/>
        <a:p>
          <a:r>
            <a:rPr lang="en-US"/>
            <a:t>01: INTRODUCTION • The IoT revolution				</a:t>
          </a:r>
        </a:p>
      </dgm:t>
    </dgm:pt>
    <dgm:pt modelId="{FB389A4C-3E9E-4B91-AFAE-977D868F3438}" type="parTrans" cxnId="{D333F0BD-0743-4DF6-B9AC-E7126C68C6A5}">
      <dgm:prSet/>
      <dgm:spPr/>
      <dgm:t>
        <a:bodyPr/>
        <a:lstStyle/>
        <a:p>
          <a:endParaRPr lang="en-US"/>
        </a:p>
      </dgm:t>
    </dgm:pt>
    <dgm:pt modelId="{371671D3-1AE8-4D0C-B7A4-F0FA99A643BF}" type="sibTrans" cxnId="{D333F0BD-0743-4DF6-B9AC-E7126C68C6A5}">
      <dgm:prSet/>
      <dgm:spPr/>
      <dgm:t>
        <a:bodyPr/>
        <a:lstStyle/>
        <a:p>
          <a:endParaRPr lang="en-US"/>
        </a:p>
      </dgm:t>
    </dgm:pt>
    <dgm:pt modelId="{0B536F14-A868-4CC8-ABB3-315F74B25018}">
      <dgm:prSet/>
      <dgm:spPr/>
      <dgm:t>
        <a:bodyPr/>
        <a:lstStyle/>
        <a:p>
          <a:r>
            <a:rPr lang="en-US"/>
            <a:t>• Smart products </a:t>
          </a:r>
        </a:p>
      </dgm:t>
    </dgm:pt>
    <dgm:pt modelId="{540E6FD0-2B4C-4640-8666-E8410D04A469}" type="parTrans" cxnId="{04F83788-9B49-4E3F-95E0-024DBC5A492C}">
      <dgm:prSet/>
      <dgm:spPr/>
      <dgm:t>
        <a:bodyPr/>
        <a:lstStyle/>
        <a:p>
          <a:endParaRPr lang="en-US"/>
        </a:p>
      </dgm:t>
    </dgm:pt>
    <dgm:pt modelId="{8D144C62-5737-4209-8EBB-0C511FFC424F}" type="sibTrans" cxnId="{04F83788-9B49-4E3F-95E0-024DBC5A492C}">
      <dgm:prSet/>
      <dgm:spPr/>
      <dgm:t>
        <a:bodyPr/>
        <a:lstStyle/>
        <a:p>
          <a:endParaRPr lang="en-US"/>
        </a:p>
      </dgm:t>
    </dgm:pt>
    <dgm:pt modelId="{FB423200-9751-4A38-87C1-82C179D0819C}">
      <dgm:prSet/>
      <dgm:spPr/>
      <dgm:t>
        <a:bodyPr/>
        <a:lstStyle/>
        <a:p>
          <a:r>
            <a:rPr lang="en-US"/>
            <a:t>• The smart product mechanical engineer </a:t>
          </a:r>
        </a:p>
      </dgm:t>
    </dgm:pt>
    <dgm:pt modelId="{76D1F0AF-CDEA-4BC8-A429-BB10E3BA15B3}" type="parTrans" cxnId="{83431CF8-E42F-4DCF-A571-7ABC7F18542A}">
      <dgm:prSet/>
      <dgm:spPr/>
      <dgm:t>
        <a:bodyPr/>
        <a:lstStyle/>
        <a:p>
          <a:endParaRPr lang="en-US"/>
        </a:p>
      </dgm:t>
    </dgm:pt>
    <dgm:pt modelId="{E0C14D38-BCEA-4270-AC8C-5A8B5F7B6037}" type="sibTrans" cxnId="{83431CF8-E42F-4DCF-A571-7ABC7F18542A}">
      <dgm:prSet/>
      <dgm:spPr/>
      <dgm:t>
        <a:bodyPr/>
        <a:lstStyle/>
        <a:p>
          <a:endParaRPr lang="en-US"/>
        </a:p>
      </dgm:t>
    </dgm:pt>
    <dgm:pt modelId="{8B668248-ADC2-456D-9BC1-1123D2AD5E77}">
      <dgm:prSet/>
      <dgm:spPr/>
      <dgm:t>
        <a:bodyPr/>
        <a:lstStyle/>
        <a:p>
          <a:endParaRPr lang="en-US" dirty="0"/>
        </a:p>
      </dgm:t>
    </dgm:pt>
    <dgm:pt modelId="{0929CF37-8F84-4D0C-B7DC-4F6A594FB6C7}" type="parTrans" cxnId="{E40CD14E-8E0E-4591-8EE3-787F03E68803}">
      <dgm:prSet/>
      <dgm:spPr/>
      <dgm:t>
        <a:bodyPr/>
        <a:lstStyle/>
        <a:p>
          <a:endParaRPr lang="en-US"/>
        </a:p>
      </dgm:t>
    </dgm:pt>
    <dgm:pt modelId="{457333F3-0E41-4EBC-9A7B-FB73A7FBBA29}" type="sibTrans" cxnId="{E40CD14E-8E0E-4591-8EE3-787F03E68803}">
      <dgm:prSet/>
      <dgm:spPr/>
      <dgm:t>
        <a:bodyPr/>
        <a:lstStyle/>
        <a:p>
          <a:endParaRPr lang="en-US"/>
        </a:p>
      </dgm:t>
    </dgm:pt>
    <dgm:pt modelId="{ED05ABD4-2146-4EFF-8A07-EA970258D663}">
      <dgm:prSet/>
      <dgm:spPr/>
      <dgm:t>
        <a:bodyPr/>
        <a:lstStyle/>
        <a:p>
          <a:r>
            <a:rPr lang="en-US"/>
            <a:t>02: WHAT IS IoT? </a:t>
          </a:r>
        </a:p>
      </dgm:t>
    </dgm:pt>
    <dgm:pt modelId="{2192B82D-1BA6-4CBB-8728-85B1E27DBB05}" type="parTrans" cxnId="{CFA8C03A-766A-4C1D-A3B7-7A2CBB2B1211}">
      <dgm:prSet/>
      <dgm:spPr/>
      <dgm:t>
        <a:bodyPr/>
        <a:lstStyle/>
        <a:p>
          <a:endParaRPr lang="en-US"/>
        </a:p>
      </dgm:t>
    </dgm:pt>
    <dgm:pt modelId="{AFF87E82-4C89-4DE2-AA3D-8390A0CC2215}" type="sibTrans" cxnId="{CFA8C03A-766A-4C1D-A3B7-7A2CBB2B1211}">
      <dgm:prSet/>
      <dgm:spPr/>
      <dgm:t>
        <a:bodyPr/>
        <a:lstStyle/>
        <a:p>
          <a:endParaRPr lang="en-US"/>
        </a:p>
      </dgm:t>
    </dgm:pt>
    <dgm:pt modelId="{0EB1942C-3696-4309-905F-F540F0115D58}">
      <dgm:prSet/>
      <dgm:spPr/>
      <dgm:t>
        <a:bodyPr/>
        <a:lstStyle/>
        <a:p>
          <a:r>
            <a:rPr lang="en-US"/>
            <a:t>• Consumer IoT </a:t>
          </a:r>
        </a:p>
      </dgm:t>
    </dgm:pt>
    <dgm:pt modelId="{17B0BCC6-7774-4ECE-A1BA-978016955AB8}" type="parTrans" cxnId="{0C437780-9E1A-4888-851A-D9FFECD7C4DC}">
      <dgm:prSet/>
      <dgm:spPr/>
      <dgm:t>
        <a:bodyPr/>
        <a:lstStyle/>
        <a:p>
          <a:endParaRPr lang="en-US"/>
        </a:p>
      </dgm:t>
    </dgm:pt>
    <dgm:pt modelId="{547C5B9E-19CA-4FB1-BB74-EC4432ABB4AA}" type="sibTrans" cxnId="{0C437780-9E1A-4888-851A-D9FFECD7C4DC}">
      <dgm:prSet/>
      <dgm:spPr/>
      <dgm:t>
        <a:bodyPr/>
        <a:lstStyle/>
        <a:p>
          <a:endParaRPr lang="en-US"/>
        </a:p>
      </dgm:t>
    </dgm:pt>
    <dgm:pt modelId="{783EB6E4-FAA5-4EFC-9393-968DA888B28B}">
      <dgm:prSet/>
      <dgm:spPr/>
      <dgm:t>
        <a:bodyPr/>
        <a:lstStyle/>
        <a:p>
          <a:r>
            <a:rPr lang="en-US"/>
            <a:t>• Industrial IoT </a:t>
          </a:r>
        </a:p>
      </dgm:t>
    </dgm:pt>
    <dgm:pt modelId="{F3229F60-30B2-4872-9E3C-E91601BC0568}" type="parTrans" cxnId="{D7697092-52A1-4FEE-8513-83F14E92227B}">
      <dgm:prSet/>
      <dgm:spPr/>
      <dgm:t>
        <a:bodyPr/>
        <a:lstStyle/>
        <a:p>
          <a:endParaRPr lang="en-US"/>
        </a:p>
      </dgm:t>
    </dgm:pt>
    <dgm:pt modelId="{FB02D39A-A6FE-45AD-B109-534C5808DB50}" type="sibTrans" cxnId="{D7697092-52A1-4FEE-8513-83F14E92227B}">
      <dgm:prSet/>
      <dgm:spPr/>
      <dgm:t>
        <a:bodyPr/>
        <a:lstStyle/>
        <a:p>
          <a:endParaRPr lang="en-US"/>
        </a:p>
      </dgm:t>
    </dgm:pt>
    <dgm:pt modelId="{CCBCFAA9-951E-4581-B9E1-9BB6E9540BA6}">
      <dgm:prSet/>
      <dgm:spPr/>
      <dgm:t>
        <a:bodyPr/>
        <a:lstStyle/>
        <a:p>
          <a:r>
            <a:rPr lang="en-US"/>
            <a:t>• Sense. Analyze. Connect. Exchange. </a:t>
          </a:r>
        </a:p>
      </dgm:t>
    </dgm:pt>
    <dgm:pt modelId="{9159B056-1BA2-455E-B9E1-17E60E69DC80}" type="parTrans" cxnId="{C323C6D5-2A66-4550-932A-6EA93B3E289D}">
      <dgm:prSet/>
      <dgm:spPr/>
      <dgm:t>
        <a:bodyPr/>
        <a:lstStyle/>
        <a:p>
          <a:endParaRPr lang="en-US"/>
        </a:p>
      </dgm:t>
    </dgm:pt>
    <dgm:pt modelId="{68FC0B7B-CA1F-426E-84EC-7C1FB1BD037D}" type="sibTrans" cxnId="{C323C6D5-2A66-4550-932A-6EA93B3E289D}">
      <dgm:prSet/>
      <dgm:spPr/>
      <dgm:t>
        <a:bodyPr/>
        <a:lstStyle/>
        <a:p>
          <a:endParaRPr lang="en-US"/>
        </a:p>
      </dgm:t>
    </dgm:pt>
    <dgm:pt modelId="{B0386C16-5A95-4AA3-AD79-5EF2AC7C3D10}">
      <dgm:prSet/>
      <dgm:spPr/>
      <dgm:t>
        <a:bodyPr/>
        <a:lstStyle/>
        <a:p>
          <a:endParaRPr lang="en-US" dirty="0"/>
        </a:p>
      </dgm:t>
    </dgm:pt>
    <dgm:pt modelId="{3F09E4CE-08F6-4383-9777-C450BF5A0A0C}" type="parTrans" cxnId="{859A6A0B-ED35-43BC-97E8-3EBD27FC8DF0}">
      <dgm:prSet/>
      <dgm:spPr/>
      <dgm:t>
        <a:bodyPr/>
        <a:lstStyle/>
        <a:p>
          <a:endParaRPr lang="en-US"/>
        </a:p>
      </dgm:t>
    </dgm:pt>
    <dgm:pt modelId="{57372979-17DC-4AB6-B3A9-4AA3DA91B376}" type="sibTrans" cxnId="{859A6A0B-ED35-43BC-97E8-3EBD27FC8DF0}">
      <dgm:prSet/>
      <dgm:spPr/>
      <dgm:t>
        <a:bodyPr/>
        <a:lstStyle/>
        <a:p>
          <a:endParaRPr lang="en-US"/>
        </a:p>
      </dgm:t>
    </dgm:pt>
    <dgm:pt modelId="{C7549D7E-9C98-407A-A416-00BCC6939D03}">
      <dgm:prSet/>
      <dgm:spPr/>
      <dgm:t>
        <a:bodyPr/>
        <a:lstStyle/>
        <a:p>
          <a:r>
            <a:rPr lang="en-US"/>
            <a:t>03: HOW DOES IoT WORK? </a:t>
          </a:r>
        </a:p>
      </dgm:t>
    </dgm:pt>
    <dgm:pt modelId="{3985B638-37F9-44E5-8729-5D67F02B64C2}" type="parTrans" cxnId="{0CD0CC9A-18CB-45F1-A752-4B4C9DD37225}">
      <dgm:prSet/>
      <dgm:spPr/>
      <dgm:t>
        <a:bodyPr/>
        <a:lstStyle/>
        <a:p>
          <a:endParaRPr lang="en-US"/>
        </a:p>
      </dgm:t>
    </dgm:pt>
    <dgm:pt modelId="{13076C20-AD31-4603-82FA-A3DFCD4DD4BB}" type="sibTrans" cxnId="{0CD0CC9A-18CB-45F1-A752-4B4C9DD37225}">
      <dgm:prSet/>
      <dgm:spPr/>
      <dgm:t>
        <a:bodyPr/>
        <a:lstStyle/>
        <a:p>
          <a:endParaRPr lang="en-US"/>
        </a:p>
      </dgm:t>
    </dgm:pt>
    <dgm:pt modelId="{2D321319-0179-4748-8C41-EF7022B19D56}">
      <dgm:prSet/>
      <dgm:spPr/>
      <dgm:t>
        <a:bodyPr/>
        <a:lstStyle/>
        <a:p>
          <a:r>
            <a:rPr lang="en-US"/>
            <a:t>• The IoT process </a:t>
          </a:r>
        </a:p>
      </dgm:t>
    </dgm:pt>
    <dgm:pt modelId="{5C000244-50FC-404A-B808-D07789C7704D}" type="parTrans" cxnId="{AE91EB97-78ED-4B33-A729-100EAA9A3F83}">
      <dgm:prSet/>
      <dgm:spPr/>
      <dgm:t>
        <a:bodyPr/>
        <a:lstStyle/>
        <a:p>
          <a:endParaRPr lang="en-US"/>
        </a:p>
      </dgm:t>
    </dgm:pt>
    <dgm:pt modelId="{7E694DC0-4D46-43D2-948A-8C9998097A32}" type="sibTrans" cxnId="{AE91EB97-78ED-4B33-A729-100EAA9A3F83}">
      <dgm:prSet/>
      <dgm:spPr/>
      <dgm:t>
        <a:bodyPr/>
        <a:lstStyle/>
        <a:p>
          <a:endParaRPr lang="en-US"/>
        </a:p>
      </dgm:t>
    </dgm:pt>
    <dgm:pt modelId="{D4C0E4AB-E703-4AB1-97F2-8CBF8A99C4FD}">
      <dgm:prSet/>
      <dgm:spPr/>
      <dgm:t>
        <a:bodyPr/>
        <a:lstStyle/>
        <a:p>
          <a:r>
            <a:rPr lang="en-US"/>
            <a:t>• Product components </a:t>
          </a:r>
        </a:p>
      </dgm:t>
    </dgm:pt>
    <dgm:pt modelId="{BBBD52E2-30A9-45DF-BFA1-41AF51A09311}" type="parTrans" cxnId="{4C4D53CB-3D43-4C36-8503-E2A2F79CF3AC}">
      <dgm:prSet/>
      <dgm:spPr/>
      <dgm:t>
        <a:bodyPr/>
        <a:lstStyle/>
        <a:p>
          <a:endParaRPr lang="en-US"/>
        </a:p>
      </dgm:t>
    </dgm:pt>
    <dgm:pt modelId="{181303AF-D75F-4900-B6B9-0A24A33ED798}" type="sibTrans" cxnId="{4C4D53CB-3D43-4C36-8503-E2A2F79CF3AC}">
      <dgm:prSet/>
      <dgm:spPr/>
      <dgm:t>
        <a:bodyPr/>
        <a:lstStyle/>
        <a:p>
          <a:endParaRPr lang="en-US"/>
        </a:p>
      </dgm:t>
    </dgm:pt>
    <dgm:pt modelId="{2659A6D0-29BA-4022-8CF8-82152DAB097A}">
      <dgm:prSet/>
      <dgm:spPr/>
      <dgm:t>
        <a:bodyPr/>
        <a:lstStyle/>
        <a:p>
          <a:r>
            <a:rPr lang="en-US"/>
            <a:t>• Sensors • Connectivity </a:t>
          </a:r>
        </a:p>
      </dgm:t>
    </dgm:pt>
    <dgm:pt modelId="{EE04489D-2490-499E-AD31-BC8E54DBAF88}" type="parTrans" cxnId="{01B8C2C0-19C1-4EDB-B4F7-639614520A20}">
      <dgm:prSet/>
      <dgm:spPr/>
      <dgm:t>
        <a:bodyPr/>
        <a:lstStyle/>
        <a:p>
          <a:endParaRPr lang="en-US"/>
        </a:p>
      </dgm:t>
    </dgm:pt>
    <dgm:pt modelId="{311D9E27-983C-45D6-8344-3557CE51F41B}" type="sibTrans" cxnId="{01B8C2C0-19C1-4EDB-B4F7-639614520A20}">
      <dgm:prSet/>
      <dgm:spPr/>
      <dgm:t>
        <a:bodyPr/>
        <a:lstStyle/>
        <a:p>
          <a:endParaRPr lang="en-US"/>
        </a:p>
      </dgm:t>
    </dgm:pt>
    <dgm:pt modelId="{E6940C34-6143-4C53-8AE4-CC8A14D33F8A}">
      <dgm:prSet/>
      <dgm:spPr/>
      <dgm:t>
        <a:bodyPr/>
        <a:lstStyle/>
        <a:p>
          <a:r>
            <a:rPr lang="en-US"/>
            <a:t>• Cloud • External sources </a:t>
          </a:r>
        </a:p>
      </dgm:t>
    </dgm:pt>
    <dgm:pt modelId="{064E9F70-FDFD-440C-B7B9-F39A8E424925}" type="parTrans" cxnId="{CD802048-7C5B-45BB-B8A5-FFF6C2400933}">
      <dgm:prSet/>
      <dgm:spPr/>
      <dgm:t>
        <a:bodyPr/>
        <a:lstStyle/>
        <a:p>
          <a:endParaRPr lang="en-US"/>
        </a:p>
      </dgm:t>
    </dgm:pt>
    <dgm:pt modelId="{70EB1053-FE26-43C9-AE72-F3D83C99AF95}" type="sibTrans" cxnId="{CD802048-7C5B-45BB-B8A5-FFF6C2400933}">
      <dgm:prSet/>
      <dgm:spPr/>
      <dgm:t>
        <a:bodyPr/>
        <a:lstStyle/>
        <a:p>
          <a:endParaRPr lang="en-US"/>
        </a:p>
      </dgm:t>
    </dgm:pt>
    <dgm:pt modelId="{8F876BB9-4542-48C8-8B1F-1EFFBA6EE759}">
      <dgm:prSet/>
      <dgm:spPr/>
      <dgm:t>
        <a:bodyPr/>
        <a:lstStyle/>
        <a:p>
          <a:r>
            <a:rPr lang="en-US" dirty="0"/>
            <a:t>• Data visualization</a:t>
          </a:r>
        </a:p>
      </dgm:t>
    </dgm:pt>
    <dgm:pt modelId="{A3E18A46-C790-4B24-8691-4839B68C8FD5}" type="parTrans" cxnId="{1005448A-CB7F-4720-A488-AC511A5E1883}">
      <dgm:prSet/>
      <dgm:spPr/>
      <dgm:t>
        <a:bodyPr/>
        <a:lstStyle/>
        <a:p>
          <a:endParaRPr lang="en-US"/>
        </a:p>
      </dgm:t>
    </dgm:pt>
    <dgm:pt modelId="{ED2AED26-3517-4770-8101-D6F78A3A2906}" type="sibTrans" cxnId="{1005448A-CB7F-4720-A488-AC511A5E1883}">
      <dgm:prSet/>
      <dgm:spPr/>
      <dgm:t>
        <a:bodyPr/>
        <a:lstStyle/>
        <a:p>
          <a:endParaRPr lang="en-US"/>
        </a:p>
      </dgm:t>
    </dgm:pt>
    <dgm:pt modelId="{77E2F7BA-CDE6-48F7-9DE6-B8E138A34D0C}" type="pres">
      <dgm:prSet presAssocID="{810481FE-6C49-42CD-83AC-98080743BAC4}" presName="vert0" presStyleCnt="0">
        <dgm:presLayoutVars>
          <dgm:dir/>
          <dgm:animOne val="branch"/>
          <dgm:animLvl val="lvl"/>
        </dgm:presLayoutVars>
      </dgm:prSet>
      <dgm:spPr/>
    </dgm:pt>
    <dgm:pt modelId="{B52F8BCC-2589-41A2-A977-E7D540E2D98C}" type="pres">
      <dgm:prSet presAssocID="{7DBF2F76-7A02-435D-B085-79C39827B746}" presName="thickLine" presStyleLbl="alignNode1" presStyleIdx="0" presStyleCnt="15"/>
      <dgm:spPr/>
    </dgm:pt>
    <dgm:pt modelId="{6F1B65EC-199E-465B-A2DE-9E0301BD3779}" type="pres">
      <dgm:prSet presAssocID="{7DBF2F76-7A02-435D-B085-79C39827B746}" presName="horz1" presStyleCnt="0"/>
      <dgm:spPr/>
    </dgm:pt>
    <dgm:pt modelId="{B48B6861-8CD0-4DED-96DE-5B1651B0DC60}" type="pres">
      <dgm:prSet presAssocID="{7DBF2F76-7A02-435D-B085-79C39827B746}" presName="tx1" presStyleLbl="revTx" presStyleIdx="0" presStyleCnt="15"/>
      <dgm:spPr/>
    </dgm:pt>
    <dgm:pt modelId="{7E06FBD3-7AC8-4BD4-9E09-50F1EC63AE69}" type="pres">
      <dgm:prSet presAssocID="{7DBF2F76-7A02-435D-B085-79C39827B746}" presName="vert1" presStyleCnt="0"/>
      <dgm:spPr/>
    </dgm:pt>
    <dgm:pt modelId="{EFB66EA0-3676-4B58-A9A8-38E99F3A3347}" type="pres">
      <dgm:prSet presAssocID="{0B536F14-A868-4CC8-ABB3-315F74B25018}" presName="thickLine" presStyleLbl="alignNode1" presStyleIdx="1" presStyleCnt="15"/>
      <dgm:spPr/>
    </dgm:pt>
    <dgm:pt modelId="{CC6052A9-261C-4ED0-9295-9CE6B3A867DE}" type="pres">
      <dgm:prSet presAssocID="{0B536F14-A868-4CC8-ABB3-315F74B25018}" presName="horz1" presStyleCnt="0"/>
      <dgm:spPr/>
    </dgm:pt>
    <dgm:pt modelId="{15013FBA-90D9-4135-9110-A694934FF53C}" type="pres">
      <dgm:prSet presAssocID="{0B536F14-A868-4CC8-ABB3-315F74B25018}" presName="tx1" presStyleLbl="revTx" presStyleIdx="1" presStyleCnt="15"/>
      <dgm:spPr/>
    </dgm:pt>
    <dgm:pt modelId="{FAA89A65-B204-4103-8DB3-D3184382BBF5}" type="pres">
      <dgm:prSet presAssocID="{0B536F14-A868-4CC8-ABB3-315F74B25018}" presName="vert1" presStyleCnt="0"/>
      <dgm:spPr/>
    </dgm:pt>
    <dgm:pt modelId="{27AE7904-9B0E-4DCF-9175-35425E4BF873}" type="pres">
      <dgm:prSet presAssocID="{FB423200-9751-4A38-87C1-82C179D0819C}" presName="thickLine" presStyleLbl="alignNode1" presStyleIdx="2" presStyleCnt="15"/>
      <dgm:spPr/>
    </dgm:pt>
    <dgm:pt modelId="{949A9337-6177-4248-B4C8-6E0CA97C6888}" type="pres">
      <dgm:prSet presAssocID="{FB423200-9751-4A38-87C1-82C179D0819C}" presName="horz1" presStyleCnt="0"/>
      <dgm:spPr/>
    </dgm:pt>
    <dgm:pt modelId="{CB08DCBA-06E4-4AFE-88B8-31C86ACEE80D}" type="pres">
      <dgm:prSet presAssocID="{FB423200-9751-4A38-87C1-82C179D0819C}" presName="tx1" presStyleLbl="revTx" presStyleIdx="2" presStyleCnt="15"/>
      <dgm:spPr/>
    </dgm:pt>
    <dgm:pt modelId="{CC01E3F3-7D9C-4373-BD4E-A64DEA9A813F}" type="pres">
      <dgm:prSet presAssocID="{FB423200-9751-4A38-87C1-82C179D0819C}" presName="vert1" presStyleCnt="0"/>
      <dgm:spPr/>
    </dgm:pt>
    <dgm:pt modelId="{1F55D2EB-150A-4B2A-9E3F-8665DE532465}" type="pres">
      <dgm:prSet presAssocID="{8B668248-ADC2-456D-9BC1-1123D2AD5E77}" presName="thickLine" presStyleLbl="alignNode1" presStyleIdx="3" presStyleCnt="15"/>
      <dgm:spPr/>
    </dgm:pt>
    <dgm:pt modelId="{75F75533-4F60-4C5C-B59C-11E36DEA6D27}" type="pres">
      <dgm:prSet presAssocID="{8B668248-ADC2-456D-9BC1-1123D2AD5E77}" presName="horz1" presStyleCnt="0"/>
      <dgm:spPr/>
    </dgm:pt>
    <dgm:pt modelId="{7FC9D89C-3B05-4912-9FD5-0F750B3FB776}" type="pres">
      <dgm:prSet presAssocID="{8B668248-ADC2-456D-9BC1-1123D2AD5E77}" presName="tx1" presStyleLbl="revTx" presStyleIdx="3" presStyleCnt="15"/>
      <dgm:spPr/>
    </dgm:pt>
    <dgm:pt modelId="{F8440035-DFA9-45A5-8344-0EC8F0CAAC65}" type="pres">
      <dgm:prSet presAssocID="{8B668248-ADC2-456D-9BC1-1123D2AD5E77}" presName="vert1" presStyleCnt="0"/>
      <dgm:spPr/>
    </dgm:pt>
    <dgm:pt modelId="{E505CACB-FE18-47CD-83B9-E28E646270F7}" type="pres">
      <dgm:prSet presAssocID="{ED05ABD4-2146-4EFF-8A07-EA970258D663}" presName="thickLine" presStyleLbl="alignNode1" presStyleIdx="4" presStyleCnt="15"/>
      <dgm:spPr/>
    </dgm:pt>
    <dgm:pt modelId="{FE580150-8160-4767-83AF-78A43EFFBCD3}" type="pres">
      <dgm:prSet presAssocID="{ED05ABD4-2146-4EFF-8A07-EA970258D663}" presName="horz1" presStyleCnt="0"/>
      <dgm:spPr/>
    </dgm:pt>
    <dgm:pt modelId="{E9DAFB06-0C04-467E-BE68-711E6781DBF4}" type="pres">
      <dgm:prSet presAssocID="{ED05ABD4-2146-4EFF-8A07-EA970258D663}" presName="tx1" presStyleLbl="revTx" presStyleIdx="4" presStyleCnt="15"/>
      <dgm:spPr/>
    </dgm:pt>
    <dgm:pt modelId="{B71C76F1-D8EB-44F7-B6B7-5601F813D8E6}" type="pres">
      <dgm:prSet presAssocID="{ED05ABD4-2146-4EFF-8A07-EA970258D663}" presName="vert1" presStyleCnt="0"/>
      <dgm:spPr/>
    </dgm:pt>
    <dgm:pt modelId="{3C5B432F-32DB-49F4-9F48-1945E5AEEAD7}" type="pres">
      <dgm:prSet presAssocID="{0EB1942C-3696-4309-905F-F540F0115D58}" presName="thickLine" presStyleLbl="alignNode1" presStyleIdx="5" presStyleCnt="15"/>
      <dgm:spPr/>
    </dgm:pt>
    <dgm:pt modelId="{DB91653B-BA8F-497C-8807-DC4E76001488}" type="pres">
      <dgm:prSet presAssocID="{0EB1942C-3696-4309-905F-F540F0115D58}" presName="horz1" presStyleCnt="0"/>
      <dgm:spPr/>
    </dgm:pt>
    <dgm:pt modelId="{BA5DE302-6062-47F7-B025-3032487E2B40}" type="pres">
      <dgm:prSet presAssocID="{0EB1942C-3696-4309-905F-F540F0115D58}" presName="tx1" presStyleLbl="revTx" presStyleIdx="5" presStyleCnt="15"/>
      <dgm:spPr/>
    </dgm:pt>
    <dgm:pt modelId="{160D319A-1BF3-4771-80A6-33C8F19C2C1C}" type="pres">
      <dgm:prSet presAssocID="{0EB1942C-3696-4309-905F-F540F0115D58}" presName="vert1" presStyleCnt="0"/>
      <dgm:spPr/>
    </dgm:pt>
    <dgm:pt modelId="{7D7CEE5F-B700-4FA8-90B8-D93F850EACEA}" type="pres">
      <dgm:prSet presAssocID="{783EB6E4-FAA5-4EFC-9393-968DA888B28B}" presName="thickLine" presStyleLbl="alignNode1" presStyleIdx="6" presStyleCnt="15"/>
      <dgm:spPr/>
    </dgm:pt>
    <dgm:pt modelId="{2E388004-5DF5-4D6F-81BB-726A832320EE}" type="pres">
      <dgm:prSet presAssocID="{783EB6E4-FAA5-4EFC-9393-968DA888B28B}" presName="horz1" presStyleCnt="0"/>
      <dgm:spPr/>
    </dgm:pt>
    <dgm:pt modelId="{107E0D95-AC32-4F44-A1DF-324B6A6ED565}" type="pres">
      <dgm:prSet presAssocID="{783EB6E4-FAA5-4EFC-9393-968DA888B28B}" presName="tx1" presStyleLbl="revTx" presStyleIdx="6" presStyleCnt="15"/>
      <dgm:spPr/>
    </dgm:pt>
    <dgm:pt modelId="{8195ECC1-9766-4A20-A511-792BF6475697}" type="pres">
      <dgm:prSet presAssocID="{783EB6E4-FAA5-4EFC-9393-968DA888B28B}" presName="vert1" presStyleCnt="0"/>
      <dgm:spPr/>
    </dgm:pt>
    <dgm:pt modelId="{D7A04AAE-923C-4337-9413-9B529F345C16}" type="pres">
      <dgm:prSet presAssocID="{CCBCFAA9-951E-4581-B9E1-9BB6E9540BA6}" presName="thickLine" presStyleLbl="alignNode1" presStyleIdx="7" presStyleCnt="15"/>
      <dgm:spPr/>
    </dgm:pt>
    <dgm:pt modelId="{B86E531A-9E81-432C-8473-5939CB99FB2B}" type="pres">
      <dgm:prSet presAssocID="{CCBCFAA9-951E-4581-B9E1-9BB6E9540BA6}" presName="horz1" presStyleCnt="0"/>
      <dgm:spPr/>
    </dgm:pt>
    <dgm:pt modelId="{9998E97F-0AD3-4E13-B8AB-3917D3372A70}" type="pres">
      <dgm:prSet presAssocID="{CCBCFAA9-951E-4581-B9E1-9BB6E9540BA6}" presName="tx1" presStyleLbl="revTx" presStyleIdx="7" presStyleCnt="15"/>
      <dgm:spPr/>
    </dgm:pt>
    <dgm:pt modelId="{4070B56A-863D-41A4-8785-006DA5CD93A8}" type="pres">
      <dgm:prSet presAssocID="{CCBCFAA9-951E-4581-B9E1-9BB6E9540BA6}" presName="vert1" presStyleCnt="0"/>
      <dgm:spPr/>
    </dgm:pt>
    <dgm:pt modelId="{8079E408-5AAA-49F9-A7EA-286C99ABF553}" type="pres">
      <dgm:prSet presAssocID="{B0386C16-5A95-4AA3-AD79-5EF2AC7C3D10}" presName="thickLine" presStyleLbl="alignNode1" presStyleIdx="8" presStyleCnt="15"/>
      <dgm:spPr/>
    </dgm:pt>
    <dgm:pt modelId="{5754152A-63B8-4F57-A4FE-4E4751E3B9FB}" type="pres">
      <dgm:prSet presAssocID="{B0386C16-5A95-4AA3-AD79-5EF2AC7C3D10}" presName="horz1" presStyleCnt="0"/>
      <dgm:spPr/>
    </dgm:pt>
    <dgm:pt modelId="{6ED1CD78-1350-466D-A15C-3265D127A957}" type="pres">
      <dgm:prSet presAssocID="{B0386C16-5A95-4AA3-AD79-5EF2AC7C3D10}" presName="tx1" presStyleLbl="revTx" presStyleIdx="8" presStyleCnt="15"/>
      <dgm:spPr/>
    </dgm:pt>
    <dgm:pt modelId="{454789B2-FBC1-43C4-874D-20D7BEF359FD}" type="pres">
      <dgm:prSet presAssocID="{B0386C16-5A95-4AA3-AD79-5EF2AC7C3D10}" presName="vert1" presStyleCnt="0"/>
      <dgm:spPr/>
    </dgm:pt>
    <dgm:pt modelId="{B81FF5B5-4A14-4361-AD55-8BC0982E7CFB}" type="pres">
      <dgm:prSet presAssocID="{C7549D7E-9C98-407A-A416-00BCC6939D03}" presName="thickLine" presStyleLbl="alignNode1" presStyleIdx="9" presStyleCnt="15"/>
      <dgm:spPr/>
    </dgm:pt>
    <dgm:pt modelId="{B817A7FD-8B2B-433E-9F08-3103E660041E}" type="pres">
      <dgm:prSet presAssocID="{C7549D7E-9C98-407A-A416-00BCC6939D03}" presName="horz1" presStyleCnt="0"/>
      <dgm:spPr/>
    </dgm:pt>
    <dgm:pt modelId="{C5928E2E-6FF3-4D72-8E06-DA6508C8F17D}" type="pres">
      <dgm:prSet presAssocID="{C7549D7E-9C98-407A-A416-00BCC6939D03}" presName="tx1" presStyleLbl="revTx" presStyleIdx="9" presStyleCnt="15"/>
      <dgm:spPr/>
    </dgm:pt>
    <dgm:pt modelId="{2580DAD4-A767-4B93-9C5A-3C0F39EF325C}" type="pres">
      <dgm:prSet presAssocID="{C7549D7E-9C98-407A-A416-00BCC6939D03}" presName="vert1" presStyleCnt="0"/>
      <dgm:spPr/>
    </dgm:pt>
    <dgm:pt modelId="{CC7EAF4B-FA89-48B7-A7E4-883C3A475FFF}" type="pres">
      <dgm:prSet presAssocID="{2D321319-0179-4748-8C41-EF7022B19D56}" presName="thickLine" presStyleLbl="alignNode1" presStyleIdx="10" presStyleCnt="15"/>
      <dgm:spPr/>
    </dgm:pt>
    <dgm:pt modelId="{49B6AE6A-21E5-4B80-BA48-B698382074A4}" type="pres">
      <dgm:prSet presAssocID="{2D321319-0179-4748-8C41-EF7022B19D56}" presName="horz1" presStyleCnt="0"/>
      <dgm:spPr/>
    </dgm:pt>
    <dgm:pt modelId="{F9C534C1-57BD-4C00-83A2-D26EB4E01559}" type="pres">
      <dgm:prSet presAssocID="{2D321319-0179-4748-8C41-EF7022B19D56}" presName="tx1" presStyleLbl="revTx" presStyleIdx="10" presStyleCnt="15"/>
      <dgm:spPr/>
    </dgm:pt>
    <dgm:pt modelId="{8479FC5A-D277-48AF-8B72-951AC477A437}" type="pres">
      <dgm:prSet presAssocID="{2D321319-0179-4748-8C41-EF7022B19D56}" presName="vert1" presStyleCnt="0"/>
      <dgm:spPr/>
    </dgm:pt>
    <dgm:pt modelId="{3F5FF58D-79FF-4A24-94E5-7F21E81BE992}" type="pres">
      <dgm:prSet presAssocID="{D4C0E4AB-E703-4AB1-97F2-8CBF8A99C4FD}" presName="thickLine" presStyleLbl="alignNode1" presStyleIdx="11" presStyleCnt="15"/>
      <dgm:spPr/>
    </dgm:pt>
    <dgm:pt modelId="{D97454BC-8223-4F9A-ACB1-FF3773C99E17}" type="pres">
      <dgm:prSet presAssocID="{D4C0E4AB-E703-4AB1-97F2-8CBF8A99C4FD}" presName="horz1" presStyleCnt="0"/>
      <dgm:spPr/>
    </dgm:pt>
    <dgm:pt modelId="{6CC32DC2-9666-48FF-AD23-AE9E257E3380}" type="pres">
      <dgm:prSet presAssocID="{D4C0E4AB-E703-4AB1-97F2-8CBF8A99C4FD}" presName="tx1" presStyleLbl="revTx" presStyleIdx="11" presStyleCnt="15"/>
      <dgm:spPr/>
    </dgm:pt>
    <dgm:pt modelId="{EAF381B5-408F-4EA8-A4FE-D12A12CC6A16}" type="pres">
      <dgm:prSet presAssocID="{D4C0E4AB-E703-4AB1-97F2-8CBF8A99C4FD}" presName="vert1" presStyleCnt="0"/>
      <dgm:spPr/>
    </dgm:pt>
    <dgm:pt modelId="{9F88DD7A-5A87-4F61-B525-B26FA40BE015}" type="pres">
      <dgm:prSet presAssocID="{2659A6D0-29BA-4022-8CF8-82152DAB097A}" presName="thickLine" presStyleLbl="alignNode1" presStyleIdx="12" presStyleCnt="15"/>
      <dgm:spPr/>
    </dgm:pt>
    <dgm:pt modelId="{284C1C5C-2CA7-49B6-AB49-BE9227378D0F}" type="pres">
      <dgm:prSet presAssocID="{2659A6D0-29BA-4022-8CF8-82152DAB097A}" presName="horz1" presStyleCnt="0"/>
      <dgm:spPr/>
    </dgm:pt>
    <dgm:pt modelId="{92E7723C-0BE6-429D-8EAF-A38F3850370E}" type="pres">
      <dgm:prSet presAssocID="{2659A6D0-29BA-4022-8CF8-82152DAB097A}" presName="tx1" presStyleLbl="revTx" presStyleIdx="12" presStyleCnt="15"/>
      <dgm:spPr/>
    </dgm:pt>
    <dgm:pt modelId="{999D4D89-F8DE-4CC6-84FC-FABADEDFCE1D}" type="pres">
      <dgm:prSet presAssocID="{2659A6D0-29BA-4022-8CF8-82152DAB097A}" presName="vert1" presStyleCnt="0"/>
      <dgm:spPr/>
    </dgm:pt>
    <dgm:pt modelId="{81F5CF7E-BDB5-4CD2-A3ED-B377B52A1DC5}" type="pres">
      <dgm:prSet presAssocID="{E6940C34-6143-4C53-8AE4-CC8A14D33F8A}" presName="thickLine" presStyleLbl="alignNode1" presStyleIdx="13" presStyleCnt="15"/>
      <dgm:spPr/>
    </dgm:pt>
    <dgm:pt modelId="{31D08E4A-167D-45CD-973D-0CA9880DB879}" type="pres">
      <dgm:prSet presAssocID="{E6940C34-6143-4C53-8AE4-CC8A14D33F8A}" presName="horz1" presStyleCnt="0"/>
      <dgm:spPr/>
    </dgm:pt>
    <dgm:pt modelId="{274C25D4-41EA-4D03-B79E-223CDC5A3E0A}" type="pres">
      <dgm:prSet presAssocID="{E6940C34-6143-4C53-8AE4-CC8A14D33F8A}" presName="tx1" presStyleLbl="revTx" presStyleIdx="13" presStyleCnt="15"/>
      <dgm:spPr/>
    </dgm:pt>
    <dgm:pt modelId="{24DA5D44-62DB-470B-9084-2344C1991A71}" type="pres">
      <dgm:prSet presAssocID="{E6940C34-6143-4C53-8AE4-CC8A14D33F8A}" presName="vert1" presStyleCnt="0"/>
      <dgm:spPr/>
    </dgm:pt>
    <dgm:pt modelId="{136A71D5-0E24-4651-8160-870574EF8A07}" type="pres">
      <dgm:prSet presAssocID="{8F876BB9-4542-48C8-8B1F-1EFFBA6EE759}" presName="thickLine" presStyleLbl="alignNode1" presStyleIdx="14" presStyleCnt="15"/>
      <dgm:spPr/>
    </dgm:pt>
    <dgm:pt modelId="{144CA9BE-29A8-474E-99E3-BD30C177117D}" type="pres">
      <dgm:prSet presAssocID="{8F876BB9-4542-48C8-8B1F-1EFFBA6EE759}" presName="horz1" presStyleCnt="0"/>
      <dgm:spPr/>
    </dgm:pt>
    <dgm:pt modelId="{CB1AD8C9-B479-45CD-BC9A-8D190F68FFD6}" type="pres">
      <dgm:prSet presAssocID="{8F876BB9-4542-48C8-8B1F-1EFFBA6EE759}" presName="tx1" presStyleLbl="revTx" presStyleIdx="14" presStyleCnt="15"/>
      <dgm:spPr/>
    </dgm:pt>
    <dgm:pt modelId="{D638DA91-4AF8-4735-9BCA-BF6C0D88CB69}" type="pres">
      <dgm:prSet presAssocID="{8F876BB9-4542-48C8-8B1F-1EFFBA6EE759}" presName="vert1" presStyleCnt="0"/>
      <dgm:spPr/>
    </dgm:pt>
  </dgm:ptLst>
  <dgm:cxnLst>
    <dgm:cxn modelId="{859A6A0B-ED35-43BC-97E8-3EBD27FC8DF0}" srcId="{810481FE-6C49-42CD-83AC-98080743BAC4}" destId="{B0386C16-5A95-4AA3-AD79-5EF2AC7C3D10}" srcOrd="8" destOrd="0" parTransId="{3F09E4CE-08F6-4383-9777-C450BF5A0A0C}" sibTransId="{57372979-17DC-4AB6-B3A9-4AA3DA91B376}"/>
    <dgm:cxn modelId="{6E4BC20F-332F-49BF-9259-91A751BA27E2}" type="presOf" srcId="{C7549D7E-9C98-407A-A416-00BCC6939D03}" destId="{C5928E2E-6FF3-4D72-8E06-DA6508C8F17D}" srcOrd="0" destOrd="0" presId="urn:microsoft.com/office/officeart/2008/layout/LinedList"/>
    <dgm:cxn modelId="{71ECBB14-1E02-469C-9A0F-BC3691FB378C}" type="presOf" srcId="{0B536F14-A868-4CC8-ABB3-315F74B25018}" destId="{15013FBA-90D9-4135-9110-A694934FF53C}" srcOrd="0" destOrd="0" presId="urn:microsoft.com/office/officeart/2008/layout/LinedList"/>
    <dgm:cxn modelId="{2D68E927-3E64-4B7F-9DE6-74348058C5D1}" type="presOf" srcId="{D4C0E4AB-E703-4AB1-97F2-8CBF8A99C4FD}" destId="{6CC32DC2-9666-48FF-AD23-AE9E257E3380}" srcOrd="0" destOrd="0" presId="urn:microsoft.com/office/officeart/2008/layout/LinedList"/>
    <dgm:cxn modelId="{6BD18C2F-04FD-455B-A156-AFE3304AE8E1}" type="presOf" srcId="{0EB1942C-3696-4309-905F-F540F0115D58}" destId="{BA5DE302-6062-47F7-B025-3032487E2B40}" srcOrd="0" destOrd="0" presId="urn:microsoft.com/office/officeart/2008/layout/LinedList"/>
    <dgm:cxn modelId="{46746634-D7BA-4264-8B6D-82D5C907A86B}" type="presOf" srcId="{810481FE-6C49-42CD-83AC-98080743BAC4}" destId="{77E2F7BA-CDE6-48F7-9DE6-B8E138A34D0C}" srcOrd="0" destOrd="0" presId="urn:microsoft.com/office/officeart/2008/layout/LinedList"/>
    <dgm:cxn modelId="{CFA8C03A-766A-4C1D-A3B7-7A2CBB2B1211}" srcId="{810481FE-6C49-42CD-83AC-98080743BAC4}" destId="{ED05ABD4-2146-4EFF-8A07-EA970258D663}" srcOrd="4" destOrd="0" parTransId="{2192B82D-1BA6-4CBB-8728-85B1E27DBB05}" sibTransId="{AFF87E82-4C89-4DE2-AA3D-8390A0CC2215}"/>
    <dgm:cxn modelId="{658D7461-5D0E-4EBB-A524-F5D265A0873E}" type="presOf" srcId="{783EB6E4-FAA5-4EFC-9393-968DA888B28B}" destId="{107E0D95-AC32-4F44-A1DF-324B6A6ED565}" srcOrd="0" destOrd="0" presId="urn:microsoft.com/office/officeart/2008/layout/LinedList"/>
    <dgm:cxn modelId="{CD802048-7C5B-45BB-B8A5-FFF6C2400933}" srcId="{810481FE-6C49-42CD-83AC-98080743BAC4}" destId="{E6940C34-6143-4C53-8AE4-CC8A14D33F8A}" srcOrd="13" destOrd="0" parTransId="{064E9F70-FDFD-440C-B7B9-F39A8E424925}" sibTransId="{70EB1053-FE26-43C9-AE72-F3D83C99AF95}"/>
    <dgm:cxn modelId="{C548926D-BE86-4FB0-91A9-A7B78DB9FE59}" type="presOf" srcId="{CCBCFAA9-951E-4581-B9E1-9BB6E9540BA6}" destId="{9998E97F-0AD3-4E13-B8AB-3917D3372A70}" srcOrd="0" destOrd="0" presId="urn:microsoft.com/office/officeart/2008/layout/LinedList"/>
    <dgm:cxn modelId="{E40CD14E-8E0E-4591-8EE3-787F03E68803}" srcId="{810481FE-6C49-42CD-83AC-98080743BAC4}" destId="{8B668248-ADC2-456D-9BC1-1123D2AD5E77}" srcOrd="3" destOrd="0" parTransId="{0929CF37-8F84-4D0C-B7DC-4F6A594FB6C7}" sibTransId="{457333F3-0E41-4EBC-9A7B-FB73A7FBBA29}"/>
    <dgm:cxn modelId="{8A689572-AC91-4866-B7B4-9B8CCF5596A0}" type="presOf" srcId="{2D321319-0179-4748-8C41-EF7022B19D56}" destId="{F9C534C1-57BD-4C00-83A2-D26EB4E01559}" srcOrd="0" destOrd="0" presId="urn:microsoft.com/office/officeart/2008/layout/LinedList"/>
    <dgm:cxn modelId="{06AFEE7F-CD50-4A0D-B60C-120C7921E3C8}" type="presOf" srcId="{8B668248-ADC2-456D-9BC1-1123D2AD5E77}" destId="{7FC9D89C-3B05-4912-9FD5-0F750B3FB776}" srcOrd="0" destOrd="0" presId="urn:microsoft.com/office/officeart/2008/layout/LinedList"/>
    <dgm:cxn modelId="{0C437780-9E1A-4888-851A-D9FFECD7C4DC}" srcId="{810481FE-6C49-42CD-83AC-98080743BAC4}" destId="{0EB1942C-3696-4309-905F-F540F0115D58}" srcOrd="5" destOrd="0" parTransId="{17B0BCC6-7774-4ECE-A1BA-978016955AB8}" sibTransId="{547C5B9E-19CA-4FB1-BB74-EC4432ABB4AA}"/>
    <dgm:cxn modelId="{DBE08D84-5984-483A-8567-701E480C0FDB}" type="presOf" srcId="{8F876BB9-4542-48C8-8B1F-1EFFBA6EE759}" destId="{CB1AD8C9-B479-45CD-BC9A-8D190F68FFD6}" srcOrd="0" destOrd="0" presId="urn:microsoft.com/office/officeart/2008/layout/LinedList"/>
    <dgm:cxn modelId="{04F83788-9B49-4E3F-95E0-024DBC5A492C}" srcId="{810481FE-6C49-42CD-83AC-98080743BAC4}" destId="{0B536F14-A868-4CC8-ABB3-315F74B25018}" srcOrd="1" destOrd="0" parTransId="{540E6FD0-2B4C-4640-8666-E8410D04A469}" sibTransId="{8D144C62-5737-4209-8EBB-0C511FFC424F}"/>
    <dgm:cxn modelId="{1005448A-CB7F-4720-A488-AC511A5E1883}" srcId="{810481FE-6C49-42CD-83AC-98080743BAC4}" destId="{8F876BB9-4542-48C8-8B1F-1EFFBA6EE759}" srcOrd="14" destOrd="0" parTransId="{A3E18A46-C790-4B24-8691-4839B68C8FD5}" sibTransId="{ED2AED26-3517-4770-8101-D6F78A3A2906}"/>
    <dgm:cxn modelId="{35D52B8C-FBAE-4E98-90C9-E9C3C8A88E19}" type="presOf" srcId="{7DBF2F76-7A02-435D-B085-79C39827B746}" destId="{B48B6861-8CD0-4DED-96DE-5B1651B0DC60}" srcOrd="0" destOrd="0" presId="urn:microsoft.com/office/officeart/2008/layout/LinedList"/>
    <dgm:cxn modelId="{A0E2C68F-99D8-4801-914A-C9B2D3F8EC9E}" type="presOf" srcId="{E6940C34-6143-4C53-8AE4-CC8A14D33F8A}" destId="{274C25D4-41EA-4D03-B79E-223CDC5A3E0A}" srcOrd="0" destOrd="0" presId="urn:microsoft.com/office/officeart/2008/layout/LinedList"/>
    <dgm:cxn modelId="{D7697092-52A1-4FEE-8513-83F14E92227B}" srcId="{810481FE-6C49-42CD-83AC-98080743BAC4}" destId="{783EB6E4-FAA5-4EFC-9393-968DA888B28B}" srcOrd="6" destOrd="0" parTransId="{F3229F60-30B2-4872-9E3C-E91601BC0568}" sibTransId="{FB02D39A-A6FE-45AD-B109-534C5808DB50}"/>
    <dgm:cxn modelId="{AE91EB97-78ED-4B33-A729-100EAA9A3F83}" srcId="{810481FE-6C49-42CD-83AC-98080743BAC4}" destId="{2D321319-0179-4748-8C41-EF7022B19D56}" srcOrd="10" destOrd="0" parTransId="{5C000244-50FC-404A-B808-D07789C7704D}" sibTransId="{7E694DC0-4D46-43D2-948A-8C9998097A32}"/>
    <dgm:cxn modelId="{0CD0CC9A-18CB-45F1-A752-4B4C9DD37225}" srcId="{810481FE-6C49-42CD-83AC-98080743BAC4}" destId="{C7549D7E-9C98-407A-A416-00BCC6939D03}" srcOrd="9" destOrd="0" parTransId="{3985B638-37F9-44E5-8729-5D67F02B64C2}" sibTransId="{13076C20-AD31-4603-82FA-A3DFCD4DD4BB}"/>
    <dgm:cxn modelId="{162F0DA9-F621-4E1F-8D01-2CE147A4217C}" type="presOf" srcId="{B0386C16-5A95-4AA3-AD79-5EF2AC7C3D10}" destId="{6ED1CD78-1350-466D-A15C-3265D127A957}" srcOrd="0" destOrd="0" presId="urn:microsoft.com/office/officeart/2008/layout/LinedList"/>
    <dgm:cxn modelId="{D333F0BD-0743-4DF6-B9AC-E7126C68C6A5}" srcId="{810481FE-6C49-42CD-83AC-98080743BAC4}" destId="{7DBF2F76-7A02-435D-B085-79C39827B746}" srcOrd="0" destOrd="0" parTransId="{FB389A4C-3E9E-4B91-AFAE-977D868F3438}" sibTransId="{371671D3-1AE8-4D0C-B7A4-F0FA99A643BF}"/>
    <dgm:cxn modelId="{01B8C2C0-19C1-4EDB-B4F7-639614520A20}" srcId="{810481FE-6C49-42CD-83AC-98080743BAC4}" destId="{2659A6D0-29BA-4022-8CF8-82152DAB097A}" srcOrd="12" destOrd="0" parTransId="{EE04489D-2490-499E-AD31-BC8E54DBAF88}" sibTransId="{311D9E27-983C-45D6-8344-3557CE51F41B}"/>
    <dgm:cxn modelId="{4C4D53CB-3D43-4C36-8503-E2A2F79CF3AC}" srcId="{810481FE-6C49-42CD-83AC-98080743BAC4}" destId="{D4C0E4AB-E703-4AB1-97F2-8CBF8A99C4FD}" srcOrd="11" destOrd="0" parTransId="{BBBD52E2-30A9-45DF-BFA1-41AF51A09311}" sibTransId="{181303AF-D75F-4900-B6B9-0A24A33ED798}"/>
    <dgm:cxn modelId="{FBAF88D0-1D3D-4415-AC5B-E382CB9CFD56}" type="presOf" srcId="{2659A6D0-29BA-4022-8CF8-82152DAB097A}" destId="{92E7723C-0BE6-429D-8EAF-A38F3850370E}" srcOrd="0" destOrd="0" presId="urn:microsoft.com/office/officeart/2008/layout/LinedList"/>
    <dgm:cxn modelId="{C323C6D5-2A66-4550-932A-6EA93B3E289D}" srcId="{810481FE-6C49-42CD-83AC-98080743BAC4}" destId="{CCBCFAA9-951E-4581-B9E1-9BB6E9540BA6}" srcOrd="7" destOrd="0" parTransId="{9159B056-1BA2-455E-B9E1-17E60E69DC80}" sibTransId="{68FC0B7B-CA1F-426E-84EC-7C1FB1BD037D}"/>
    <dgm:cxn modelId="{83431CF8-E42F-4DCF-A571-7ABC7F18542A}" srcId="{810481FE-6C49-42CD-83AC-98080743BAC4}" destId="{FB423200-9751-4A38-87C1-82C179D0819C}" srcOrd="2" destOrd="0" parTransId="{76D1F0AF-CDEA-4BC8-A429-BB10E3BA15B3}" sibTransId="{E0C14D38-BCEA-4270-AC8C-5A8B5F7B6037}"/>
    <dgm:cxn modelId="{EBA829FB-8BDB-419E-BEB0-BCB9349E0000}" type="presOf" srcId="{FB423200-9751-4A38-87C1-82C179D0819C}" destId="{CB08DCBA-06E4-4AFE-88B8-31C86ACEE80D}" srcOrd="0" destOrd="0" presId="urn:microsoft.com/office/officeart/2008/layout/LinedList"/>
    <dgm:cxn modelId="{F34D7CFC-DA88-41F5-A5BA-CA6AD8B751F2}" type="presOf" srcId="{ED05ABD4-2146-4EFF-8A07-EA970258D663}" destId="{E9DAFB06-0C04-467E-BE68-711E6781DBF4}" srcOrd="0" destOrd="0" presId="urn:microsoft.com/office/officeart/2008/layout/LinedList"/>
    <dgm:cxn modelId="{008CDB2C-8034-4A1B-8A96-83CE11B5132C}" type="presParOf" srcId="{77E2F7BA-CDE6-48F7-9DE6-B8E138A34D0C}" destId="{B52F8BCC-2589-41A2-A977-E7D540E2D98C}" srcOrd="0" destOrd="0" presId="urn:microsoft.com/office/officeart/2008/layout/LinedList"/>
    <dgm:cxn modelId="{564AD7B6-9CDA-465E-8553-66AE6C4EA8A0}" type="presParOf" srcId="{77E2F7BA-CDE6-48F7-9DE6-B8E138A34D0C}" destId="{6F1B65EC-199E-465B-A2DE-9E0301BD3779}" srcOrd="1" destOrd="0" presId="urn:microsoft.com/office/officeart/2008/layout/LinedList"/>
    <dgm:cxn modelId="{CA7A6FB3-47FB-415B-BD20-8B0DBBD4F914}" type="presParOf" srcId="{6F1B65EC-199E-465B-A2DE-9E0301BD3779}" destId="{B48B6861-8CD0-4DED-96DE-5B1651B0DC60}" srcOrd="0" destOrd="0" presId="urn:microsoft.com/office/officeart/2008/layout/LinedList"/>
    <dgm:cxn modelId="{A6A66D60-4FDA-4EE5-960F-5306C0F495CE}" type="presParOf" srcId="{6F1B65EC-199E-465B-A2DE-9E0301BD3779}" destId="{7E06FBD3-7AC8-4BD4-9E09-50F1EC63AE69}" srcOrd="1" destOrd="0" presId="urn:microsoft.com/office/officeart/2008/layout/LinedList"/>
    <dgm:cxn modelId="{B23C784A-C0E3-40F9-BE89-49FC72F70ED9}" type="presParOf" srcId="{77E2F7BA-CDE6-48F7-9DE6-B8E138A34D0C}" destId="{EFB66EA0-3676-4B58-A9A8-38E99F3A3347}" srcOrd="2" destOrd="0" presId="urn:microsoft.com/office/officeart/2008/layout/LinedList"/>
    <dgm:cxn modelId="{C3D52AC0-658E-438E-AB3D-35E09CAB8D44}" type="presParOf" srcId="{77E2F7BA-CDE6-48F7-9DE6-B8E138A34D0C}" destId="{CC6052A9-261C-4ED0-9295-9CE6B3A867DE}" srcOrd="3" destOrd="0" presId="urn:microsoft.com/office/officeart/2008/layout/LinedList"/>
    <dgm:cxn modelId="{618781DB-13A7-4AA6-BF8F-A21EBE05E3FB}" type="presParOf" srcId="{CC6052A9-261C-4ED0-9295-9CE6B3A867DE}" destId="{15013FBA-90D9-4135-9110-A694934FF53C}" srcOrd="0" destOrd="0" presId="urn:microsoft.com/office/officeart/2008/layout/LinedList"/>
    <dgm:cxn modelId="{5A7B7CBE-40E0-4627-B3AE-ACB123379C51}" type="presParOf" srcId="{CC6052A9-261C-4ED0-9295-9CE6B3A867DE}" destId="{FAA89A65-B204-4103-8DB3-D3184382BBF5}" srcOrd="1" destOrd="0" presId="urn:microsoft.com/office/officeart/2008/layout/LinedList"/>
    <dgm:cxn modelId="{155EA1A6-27D6-48B0-BFAC-9E7E6CD1388F}" type="presParOf" srcId="{77E2F7BA-CDE6-48F7-9DE6-B8E138A34D0C}" destId="{27AE7904-9B0E-4DCF-9175-35425E4BF873}" srcOrd="4" destOrd="0" presId="urn:microsoft.com/office/officeart/2008/layout/LinedList"/>
    <dgm:cxn modelId="{D5902AAB-67C2-44C2-9E23-1B5657595C1C}" type="presParOf" srcId="{77E2F7BA-CDE6-48F7-9DE6-B8E138A34D0C}" destId="{949A9337-6177-4248-B4C8-6E0CA97C6888}" srcOrd="5" destOrd="0" presId="urn:microsoft.com/office/officeart/2008/layout/LinedList"/>
    <dgm:cxn modelId="{8D442DA0-4B22-4CBD-96BA-276E05BF845A}" type="presParOf" srcId="{949A9337-6177-4248-B4C8-6E0CA97C6888}" destId="{CB08DCBA-06E4-4AFE-88B8-31C86ACEE80D}" srcOrd="0" destOrd="0" presId="urn:microsoft.com/office/officeart/2008/layout/LinedList"/>
    <dgm:cxn modelId="{07B6377F-9A55-4216-ACA8-5B71DD1B59BB}" type="presParOf" srcId="{949A9337-6177-4248-B4C8-6E0CA97C6888}" destId="{CC01E3F3-7D9C-4373-BD4E-A64DEA9A813F}" srcOrd="1" destOrd="0" presId="urn:microsoft.com/office/officeart/2008/layout/LinedList"/>
    <dgm:cxn modelId="{EB91E997-52FB-4C55-8D62-3543E4B1C0F3}" type="presParOf" srcId="{77E2F7BA-CDE6-48F7-9DE6-B8E138A34D0C}" destId="{1F55D2EB-150A-4B2A-9E3F-8665DE532465}" srcOrd="6" destOrd="0" presId="urn:microsoft.com/office/officeart/2008/layout/LinedList"/>
    <dgm:cxn modelId="{B8622A3A-19A1-4458-908E-E67A7FBA7BF2}" type="presParOf" srcId="{77E2F7BA-CDE6-48F7-9DE6-B8E138A34D0C}" destId="{75F75533-4F60-4C5C-B59C-11E36DEA6D27}" srcOrd="7" destOrd="0" presId="urn:microsoft.com/office/officeart/2008/layout/LinedList"/>
    <dgm:cxn modelId="{7C70D07E-34DF-4DA6-82D8-057F1E050A5A}" type="presParOf" srcId="{75F75533-4F60-4C5C-B59C-11E36DEA6D27}" destId="{7FC9D89C-3B05-4912-9FD5-0F750B3FB776}" srcOrd="0" destOrd="0" presId="urn:microsoft.com/office/officeart/2008/layout/LinedList"/>
    <dgm:cxn modelId="{4681243F-371E-47C5-91E5-E29A00390971}" type="presParOf" srcId="{75F75533-4F60-4C5C-B59C-11E36DEA6D27}" destId="{F8440035-DFA9-45A5-8344-0EC8F0CAAC65}" srcOrd="1" destOrd="0" presId="urn:microsoft.com/office/officeart/2008/layout/LinedList"/>
    <dgm:cxn modelId="{D582E477-93C1-4713-95CF-0B1E5E5E9B36}" type="presParOf" srcId="{77E2F7BA-CDE6-48F7-9DE6-B8E138A34D0C}" destId="{E505CACB-FE18-47CD-83B9-E28E646270F7}" srcOrd="8" destOrd="0" presId="urn:microsoft.com/office/officeart/2008/layout/LinedList"/>
    <dgm:cxn modelId="{8063BD71-E264-4C32-A506-77951C57C542}" type="presParOf" srcId="{77E2F7BA-CDE6-48F7-9DE6-B8E138A34D0C}" destId="{FE580150-8160-4767-83AF-78A43EFFBCD3}" srcOrd="9" destOrd="0" presId="urn:microsoft.com/office/officeart/2008/layout/LinedList"/>
    <dgm:cxn modelId="{F5B58A4F-41B5-41E9-8303-9C36181CD242}" type="presParOf" srcId="{FE580150-8160-4767-83AF-78A43EFFBCD3}" destId="{E9DAFB06-0C04-467E-BE68-711E6781DBF4}" srcOrd="0" destOrd="0" presId="urn:microsoft.com/office/officeart/2008/layout/LinedList"/>
    <dgm:cxn modelId="{5569B8E0-A4A0-4F9F-9EC8-971E4A631F8E}" type="presParOf" srcId="{FE580150-8160-4767-83AF-78A43EFFBCD3}" destId="{B71C76F1-D8EB-44F7-B6B7-5601F813D8E6}" srcOrd="1" destOrd="0" presId="urn:microsoft.com/office/officeart/2008/layout/LinedList"/>
    <dgm:cxn modelId="{3B3E5A68-09B7-44A0-92AF-A991634E3E58}" type="presParOf" srcId="{77E2F7BA-CDE6-48F7-9DE6-B8E138A34D0C}" destId="{3C5B432F-32DB-49F4-9F48-1945E5AEEAD7}" srcOrd="10" destOrd="0" presId="urn:microsoft.com/office/officeart/2008/layout/LinedList"/>
    <dgm:cxn modelId="{201A8F3D-F3C6-401F-A3F5-2FD5B572B56F}" type="presParOf" srcId="{77E2F7BA-CDE6-48F7-9DE6-B8E138A34D0C}" destId="{DB91653B-BA8F-497C-8807-DC4E76001488}" srcOrd="11" destOrd="0" presId="urn:microsoft.com/office/officeart/2008/layout/LinedList"/>
    <dgm:cxn modelId="{B0F60A07-49B9-466A-A800-8316DDF1779D}" type="presParOf" srcId="{DB91653B-BA8F-497C-8807-DC4E76001488}" destId="{BA5DE302-6062-47F7-B025-3032487E2B40}" srcOrd="0" destOrd="0" presId="urn:microsoft.com/office/officeart/2008/layout/LinedList"/>
    <dgm:cxn modelId="{F71121A8-A5CE-4295-8FCA-14C44ADD6A7F}" type="presParOf" srcId="{DB91653B-BA8F-497C-8807-DC4E76001488}" destId="{160D319A-1BF3-4771-80A6-33C8F19C2C1C}" srcOrd="1" destOrd="0" presId="urn:microsoft.com/office/officeart/2008/layout/LinedList"/>
    <dgm:cxn modelId="{3135A33E-687B-49D8-A9B3-D216C56446B0}" type="presParOf" srcId="{77E2F7BA-CDE6-48F7-9DE6-B8E138A34D0C}" destId="{7D7CEE5F-B700-4FA8-90B8-D93F850EACEA}" srcOrd="12" destOrd="0" presId="urn:microsoft.com/office/officeart/2008/layout/LinedList"/>
    <dgm:cxn modelId="{FCA44F4C-0A98-4513-A40D-D083BB55676F}" type="presParOf" srcId="{77E2F7BA-CDE6-48F7-9DE6-B8E138A34D0C}" destId="{2E388004-5DF5-4D6F-81BB-726A832320EE}" srcOrd="13" destOrd="0" presId="urn:microsoft.com/office/officeart/2008/layout/LinedList"/>
    <dgm:cxn modelId="{6C123AA8-6BEB-4118-87E1-B91B7062B486}" type="presParOf" srcId="{2E388004-5DF5-4D6F-81BB-726A832320EE}" destId="{107E0D95-AC32-4F44-A1DF-324B6A6ED565}" srcOrd="0" destOrd="0" presId="urn:microsoft.com/office/officeart/2008/layout/LinedList"/>
    <dgm:cxn modelId="{6BD2F096-AF78-467D-9F0A-FCC710B6F10D}" type="presParOf" srcId="{2E388004-5DF5-4D6F-81BB-726A832320EE}" destId="{8195ECC1-9766-4A20-A511-792BF6475697}" srcOrd="1" destOrd="0" presId="urn:microsoft.com/office/officeart/2008/layout/LinedList"/>
    <dgm:cxn modelId="{B4C8B442-8044-429B-8740-BA6BC6264A58}" type="presParOf" srcId="{77E2F7BA-CDE6-48F7-9DE6-B8E138A34D0C}" destId="{D7A04AAE-923C-4337-9413-9B529F345C16}" srcOrd="14" destOrd="0" presId="urn:microsoft.com/office/officeart/2008/layout/LinedList"/>
    <dgm:cxn modelId="{E7FF3B0E-1BF6-4542-9E2F-41DC8F65C2BF}" type="presParOf" srcId="{77E2F7BA-CDE6-48F7-9DE6-B8E138A34D0C}" destId="{B86E531A-9E81-432C-8473-5939CB99FB2B}" srcOrd="15" destOrd="0" presId="urn:microsoft.com/office/officeart/2008/layout/LinedList"/>
    <dgm:cxn modelId="{DC2D5144-3C14-4A69-9D0D-DCA76E85741F}" type="presParOf" srcId="{B86E531A-9E81-432C-8473-5939CB99FB2B}" destId="{9998E97F-0AD3-4E13-B8AB-3917D3372A70}" srcOrd="0" destOrd="0" presId="urn:microsoft.com/office/officeart/2008/layout/LinedList"/>
    <dgm:cxn modelId="{B08D3A52-E070-4026-AC81-D960FFFF96FB}" type="presParOf" srcId="{B86E531A-9E81-432C-8473-5939CB99FB2B}" destId="{4070B56A-863D-41A4-8785-006DA5CD93A8}" srcOrd="1" destOrd="0" presId="urn:microsoft.com/office/officeart/2008/layout/LinedList"/>
    <dgm:cxn modelId="{D7494DC8-18F8-4A10-9772-68E57DB19F94}" type="presParOf" srcId="{77E2F7BA-CDE6-48F7-9DE6-B8E138A34D0C}" destId="{8079E408-5AAA-49F9-A7EA-286C99ABF553}" srcOrd="16" destOrd="0" presId="urn:microsoft.com/office/officeart/2008/layout/LinedList"/>
    <dgm:cxn modelId="{98C07C0D-7784-4329-988C-BC0FC2B70EEB}" type="presParOf" srcId="{77E2F7BA-CDE6-48F7-9DE6-B8E138A34D0C}" destId="{5754152A-63B8-4F57-A4FE-4E4751E3B9FB}" srcOrd="17" destOrd="0" presId="urn:microsoft.com/office/officeart/2008/layout/LinedList"/>
    <dgm:cxn modelId="{A186D9FA-0781-47B4-A95E-C4782BAE5CA2}" type="presParOf" srcId="{5754152A-63B8-4F57-A4FE-4E4751E3B9FB}" destId="{6ED1CD78-1350-466D-A15C-3265D127A957}" srcOrd="0" destOrd="0" presId="urn:microsoft.com/office/officeart/2008/layout/LinedList"/>
    <dgm:cxn modelId="{A4DE3CD1-905C-4BDC-823C-9A95AEFE8DE8}" type="presParOf" srcId="{5754152A-63B8-4F57-A4FE-4E4751E3B9FB}" destId="{454789B2-FBC1-43C4-874D-20D7BEF359FD}" srcOrd="1" destOrd="0" presId="urn:microsoft.com/office/officeart/2008/layout/LinedList"/>
    <dgm:cxn modelId="{E804660F-0633-43B7-9B82-395B41DC4F03}" type="presParOf" srcId="{77E2F7BA-CDE6-48F7-9DE6-B8E138A34D0C}" destId="{B81FF5B5-4A14-4361-AD55-8BC0982E7CFB}" srcOrd="18" destOrd="0" presId="urn:microsoft.com/office/officeart/2008/layout/LinedList"/>
    <dgm:cxn modelId="{2B36F8B2-E3A1-4CC9-AEB0-F3B62A8B300E}" type="presParOf" srcId="{77E2F7BA-CDE6-48F7-9DE6-B8E138A34D0C}" destId="{B817A7FD-8B2B-433E-9F08-3103E660041E}" srcOrd="19" destOrd="0" presId="urn:microsoft.com/office/officeart/2008/layout/LinedList"/>
    <dgm:cxn modelId="{A2C7E7E5-CFFF-4B94-A83F-B383DDB95F23}" type="presParOf" srcId="{B817A7FD-8B2B-433E-9F08-3103E660041E}" destId="{C5928E2E-6FF3-4D72-8E06-DA6508C8F17D}" srcOrd="0" destOrd="0" presId="urn:microsoft.com/office/officeart/2008/layout/LinedList"/>
    <dgm:cxn modelId="{B680252A-3A5F-40D1-9251-F4C418FAFE9E}" type="presParOf" srcId="{B817A7FD-8B2B-433E-9F08-3103E660041E}" destId="{2580DAD4-A767-4B93-9C5A-3C0F39EF325C}" srcOrd="1" destOrd="0" presId="urn:microsoft.com/office/officeart/2008/layout/LinedList"/>
    <dgm:cxn modelId="{B3299E57-A8EC-4EE5-8919-B10AB755BC6F}" type="presParOf" srcId="{77E2F7BA-CDE6-48F7-9DE6-B8E138A34D0C}" destId="{CC7EAF4B-FA89-48B7-A7E4-883C3A475FFF}" srcOrd="20" destOrd="0" presId="urn:microsoft.com/office/officeart/2008/layout/LinedList"/>
    <dgm:cxn modelId="{853B6DE9-6C3A-4658-BFA8-94F914F42BE8}" type="presParOf" srcId="{77E2F7BA-CDE6-48F7-9DE6-B8E138A34D0C}" destId="{49B6AE6A-21E5-4B80-BA48-B698382074A4}" srcOrd="21" destOrd="0" presId="urn:microsoft.com/office/officeart/2008/layout/LinedList"/>
    <dgm:cxn modelId="{51638753-ED8B-4134-B314-32FB32DCF3FB}" type="presParOf" srcId="{49B6AE6A-21E5-4B80-BA48-B698382074A4}" destId="{F9C534C1-57BD-4C00-83A2-D26EB4E01559}" srcOrd="0" destOrd="0" presId="urn:microsoft.com/office/officeart/2008/layout/LinedList"/>
    <dgm:cxn modelId="{22AB6637-16DD-46C1-A744-3B12271EAAA8}" type="presParOf" srcId="{49B6AE6A-21E5-4B80-BA48-B698382074A4}" destId="{8479FC5A-D277-48AF-8B72-951AC477A437}" srcOrd="1" destOrd="0" presId="urn:microsoft.com/office/officeart/2008/layout/LinedList"/>
    <dgm:cxn modelId="{3AE34F37-C399-42C3-B5DF-6124D584F3DD}" type="presParOf" srcId="{77E2F7BA-CDE6-48F7-9DE6-B8E138A34D0C}" destId="{3F5FF58D-79FF-4A24-94E5-7F21E81BE992}" srcOrd="22" destOrd="0" presId="urn:microsoft.com/office/officeart/2008/layout/LinedList"/>
    <dgm:cxn modelId="{07D00624-D5F3-42A3-B589-6B95A6FBA389}" type="presParOf" srcId="{77E2F7BA-CDE6-48F7-9DE6-B8E138A34D0C}" destId="{D97454BC-8223-4F9A-ACB1-FF3773C99E17}" srcOrd="23" destOrd="0" presId="urn:microsoft.com/office/officeart/2008/layout/LinedList"/>
    <dgm:cxn modelId="{E3084C3D-21D7-48D1-B0B9-13C43F627EAE}" type="presParOf" srcId="{D97454BC-8223-4F9A-ACB1-FF3773C99E17}" destId="{6CC32DC2-9666-48FF-AD23-AE9E257E3380}" srcOrd="0" destOrd="0" presId="urn:microsoft.com/office/officeart/2008/layout/LinedList"/>
    <dgm:cxn modelId="{C8A00336-C682-4598-8BEE-5A9A75260465}" type="presParOf" srcId="{D97454BC-8223-4F9A-ACB1-FF3773C99E17}" destId="{EAF381B5-408F-4EA8-A4FE-D12A12CC6A16}" srcOrd="1" destOrd="0" presId="urn:microsoft.com/office/officeart/2008/layout/LinedList"/>
    <dgm:cxn modelId="{BB935469-F313-4046-9EAC-CDA881B5AFAE}" type="presParOf" srcId="{77E2F7BA-CDE6-48F7-9DE6-B8E138A34D0C}" destId="{9F88DD7A-5A87-4F61-B525-B26FA40BE015}" srcOrd="24" destOrd="0" presId="urn:microsoft.com/office/officeart/2008/layout/LinedList"/>
    <dgm:cxn modelId="{3B6732D8-BDF2-402A-9F95-59216B39FBC1}" type="presParOf" srcId="{77E2F7BA-CDE6-48F7-9DE6-B8E138A34D0C}" destId="{284C1C5C-2CA7-49B6-AB49-BE9227378D0F}" srcOrd="25" destOrd="0" presId="urn:microsoft.com/office/officeart/2008/layout/LinedList"/>
    <dgm:cxn modelId="{33E3FC54-DDF8-47DF-BCCF-17DADAC03666}" type="presParOf" srcId="{284C1C5C-2CA7-49B6-AB49-BE9227378D0F}" destId="{92E7723C-0BE6-429D-8EAF-A38F3850370E}" srcOrd="0" destOrd="0" presId="urn:microsoft.com/office/officeart/2008/layout/LinedList"/>
    <dgm:cxn modelId="{D524D077-9C59-452B-9138-B6EA4FB9C766}" type="presParOf" srcId="{284C1C5C-2CA7-49B6-AB49-BE9227378D0F}" destId="{999D4D89-F8DE-4CC6-84FC-FABADEDFCE1D}" srcOrd="1" destOrd="0" presId="urn:microsoft.com/office/officeart/2008/layout/LinedList"/>
    <dgm:cxn modelId="{86256F2E-8C24-4934-BAA8-F76701533BC0}" type="presParOf" srcId="{77E2F7BA-CDE6-48F7-9DE6-B8E138A34D0C}" destId="{81F5CF7E-BDB5-4CD2-A3ED-B377B52A1DC5}" srcOrd="26" destOrd="0" presId="urn:microsoft.com/office/officeart/2008/layout/LinedList"/>
    <dgm:cxn modelId="{9FDC5CE9-FF55-43A2-B5AF-472CD99BA845}" type="presParOf" srcId="{77E2F7BA-CDE6-48F7-9DE6-B8E138A34D0C}" destId="{31D08E4A-167D-45CD-973D-0CA9880DB879}" srcOrd="27" destOrd="0" presId="urn:microsoft.com/office/officeart/2008/layout/LinedList"/>
    <dgm:cxn modelId="{AC77057E-CB67-4854-8687-D19AA3BF2763}" type="presParOf" srcId="{31D08E4A-167D-45CD-973D-0CA9880DB879}" destId="{274C25D4-41EA-4D03-B79E-223CDC5A3E0A}" srcOrd="0" destOrd="0" presId="urn:microsoft.com/office/officeart/2008/layout/LinedList"/>
    <dgm:cxn modelId="{336394DF-D240-4AEB-A11D-AB3542BB864A}" type="presParOf" srcId="{31D08E4A-167D-45CD-973D-0CA9880DB879}" destId="{24DA5D44-62DB-470B-9084-2344C1991A71}" srcOrd="1" destOrd="0" presId="urn:microsoft.com/office/officeart/2008/layout/LinedList"/>
    <dgm:cxn modelId="{3C682575-1829-41CC-8DE7-D4C33716A10E}" type="presParOf" srcId="{77E2F7BA-CDE6-48F7-9DE6-B8E138A34D0C}" destId="{136A71D5-0E24-4651-8160-870574EF8A07}" srcOrd="28" destOrd="0" presId="urn:microsoft.com/office/officeart/2008/layout/LinedList"/>
    <dgm:cxn modelId="{712461CA-A934-4730-B61A-9A57E725A448}" type="presParOf" srcId="{77E2F7BA-CDE6-48F7-9DE6-B8E138A34D0C}" destId="{144CA9BE-29A8-474E-99E3-BD30C177117D}" srcOrd="29" destOrd="0" presId="urn:microsoft.com/office/officeart/2008/layout/LinedList"/>
    <dgm:cxn modelId="{E417B4BE-F736-4997-9CDE-2A9BE48EA31A}" type="presParOf" srcId="{144CA9BE-29A8-474E-99E3-BD30C177117D}" destId="{CB1AD8C9-B479-45CD-BC9A-8D190F68FFD6}" srcOrd="0" destOrd="0" presId="urn:microsoft.com/office/officeart/2008/layout/LinedList"/>
    <dgm:cxn modelId="{730D5038-DE7B-4DC6-9F40-37B40C3EC508}" type="presParOf" srcId="{144CA9BE-29A8-474E-99E3-BD30C177117D}" destId="{D638DA91-4AF8-4735-9BCA-BF6C0D88CB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4DE734-0D9F-4762-A6C2-D19AEAC94D12}"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8D80A434-0615-4259-9654-09C1638843CC}">
      <dgm:prSet custT="1"/>
      <dgm:spPr/>
      <dgm:t>
        <a:bodyPr/>
        <a:lstStyle/>
        <a:p>
          <a:r>
            <a:rPr lang="en-US" sz="1800" dirty="0"/>
            <a:t>04:  WHY DOES IoT MATTER? </a:t>
          </a:r>
        </a:p>
      </dgm:t>
    </dgm:pt>
    <dgm:pt modelId="{3E20AE5A-0265-4FB7-A570-1AAB3EF5C59D}" type="parTrans" cxnId="{A9703BA0-A3EF-4E82-928F-7FAD512DCB22}">
      <dgm:prSet/>
      <dgm:spPr/>
      <dgm:t>
        <a:bodyPr/>
        <a:lstStyle/>
        <a:p>
          <a:endParaRPr lang="en-US"/>
        </a:p>
      </dgm:t>
    </dgm:pt>
    <dgm:pt modelId="{D6F67C23-1BA1-4559-8893-058601095195}" type="sibTrans" cxnId="{A9703BA0-A3EF-4E82-928F-7FAD512DCB22}">
      <dgm:prSet/>
      <dgm:spPr/>
      <dgm:t>
        <a:bodyPr/>
        <a:lstStyle/>
        <a:p>
          <a:endParaRPr lang="en-US"/>
        </a:p>
      </dgm:t>
    </dgm:pt>
    <dgm:pt modelId="{4EE285E8-852E-4449-A0F0-ACF8AC4AE0E0}">
      <dgm:prSet custT="1"/>
      <dgm:spPr/>
      <dgm:t>
        <a:bodyPr/>
        <a:lstStyle/>
        <a:p>
          <a:r>
            <a:rPr lang="en-US" sz="1600" dirty="0"/>
            <a:t>• Better products, better world. </a:t>
          </a:r>
        </a:p>
      </dgm:t>
    </dgm:pt>
    <dgm:pt modelId="{5C904EB3-7B7F-49F9-8440-5BFDFBF0AC00}" type="parTrans" cxnId="{B310F7B5-14E7-4CDA-876B-8A3708C00CE5}">
      <dgm:prSet/>
      <dgm:spPr/>
      <dgm:t>
        <a:bodyPr/>
        <a:lstStyle/>
        <a:p>
          <a:endParaRPr lang="en-US"/>
        </a:p>
      </dgm:t>
    </dgm:pt>
    <dgm:pt modelId="{6B562806-B8CF-4A1A-B61A-C5227A6E967B}" type="sibTrans" cxnId="{B310F7B5-14E7-4CDA-876B-8A3708C00CE5}">
      <dgm:prSet/>
      <dgm:spPr/>
      <dgm:t>
        <a:bodyPr/>
        <a:lstStyle/>
        <a:p>
          <a:endParaRPr lang="en-US"/>
        </a:p>
      </dgm:t>
    </dgm:pt>
    <dgm:pt modelId="{5093538A-EB6B-4272-8C7D-6F99A201F0A9}">
      <dgm:prSet custT="1"/>
      <dgm:spPr/>
      <dgm:t>
        <a:bodyPr/>
        <a:lstStyle/>
        <a:p>
          <a:r>
            <a:rPr lang="en-US" sz="1600" dirty="0"/>
            <a:t>• Closed loop design </a:t>
          </a:r>
        </a:p>
      </dgm:t>
    </dgm:pt>
    <dgm:pt modelId="{24AFF4C4-D504-48AC-9EBF-14E787541908}" type="parTrans" cxnId="{D2E41754-997D-4863-85D6-839C7E89086F}">
      <dgm:prSet/>
      <dgm:spPr/>
      <dgm:t>
        <a:bodyPr/>
        <a:lstStyle/>
        <a:p>
          <a:endParaRPr lang="en-US"/>
        </a:p>
      </dgm:t>
    </dgm:pt>
    <dgm:pt modelId="{96FFC548-0072-4E1C-99C2-5472B29D97D1}" type="sibTrans" cxnId="{D2E41754-997D-4863-85D6-839C7E89086F}">
      <dgm:prSet/>
      <dgm:spPr/>
      <dgm:t>
        <a:bodyPr/>
        <a:lstStyle/>
        <a:p>
          <a:endParaRPr lang="en-US"/>
        </a:p>
      </dgm:t>
    </dgm:pt>
    <dgm:pt modelId="{A821D5F4-0A2E-4943-9ED3-883928E1ECA1}">
      <dgm:prSet custT="1"/>
      <dgm:spPr/>
      <dgm:t>
        <a:bodyPr/>
        <a:lstStyle/>
        <a:p>
          <a:r>
            <a:rPr lang="en-US" sz="1600" dirty="0"/>
            <a:t>• Key takeaways for engineers </a:t>
          </a:r>
        </a:p>
      </dgm:t>
    </dgm:pt>
    <dgm:pt modelId="{6A019BF5-CB4E-49CD-B417-986A01F7629F}" type="parTrans" cxnId="{18DC456D-536F-42C9-849E-EA552441A2C6}">
      <dgm:prSet/>
      <dgm:spPr/>
      <dgm:t>
        <a:bodyPr/>
        <a:lstStyle/>
        <a:p>
          <a:endParaRPr lang="en-US"/>
        </a:p>
      </dgm:t>
    </dgm:pt>
    <dgm:pt modelId="{62C38F03-D2C0-4F28-951B-DB323A626773}" type="sibTrans" cxnId="{18DC456D-536F-42C9-849E-EA552441A2C6}">
      <dgm:prSet/>
      <dgm:spPr/>
      <dgm:t>
        <a:bodyPr/>
        <a:lstStyle/>
        <a:p>
          <a:endParaRPr lang="en-US"/>
        </a:p>
      </dgm:t>
    </dgm:pt>
    <dgm:pt modelId="{7BF2D71E-EDA6-477B-A83F-A9B071F79FB0}">
      <dgm:prSet custT="1"/>
      <dgm:spPr/>
      <dgm:t>
        <a:bodyPr/>
        <a:lstStyle/>
        <a:p>
          <a:endParaRPr lang="en-US" sz="1600" dirty="0"/>
        </a:p>
      </dgm:t>
    </dgm:pt>
    <dgm:pt modelId="{051E5C18-17BD-4C30-9EFD-1559EF0FF805}" type="parTrans" cxnId="{0D6784F9-EF3B-4FD2-9BB2-F93187ABD434}">
      <dgm:prSet/>
      <dgm:spPr/>
      <dgm:t>
        <a:bodyPr/>
        <a:lstStyle/>
        <a:p>
          <a:endParaRPr lang="en-US"/>
        </a:p>
      </dgm:t>
    </dgm:pt>
    <dgm:pt modelId="{8B2B447A-0AC5-4DBE-B4D4-C762A0850F5C}" type="sibTrans" cxnId="{0D6784F9-EF3B-4FD2-9BB2-F93187ABD434}">
      <dgm:prSet/>
      <dgm:spPr/>
      <dgm:t>
        <a:bodyPr/>
        <a:lstStyle/>
        <a:p>
          <a:endParaRPr lang="en-US"/>
        </a:p>
      </dgm:t>
    </dgm:pt>
    <dgm:pt modelId="{F2B50D87-D093-45FC-BF34-CB104CEBC581}">
      <dgm:prSet custT="1"/>
      <dgm:spPr/>
      <dgm:t>
        <a:bodyPr/>
        <a:lstStyle/>
        <a:p>
          <a:r>
            <a:rPr lang="en-US" sz="1600" dirty="0"/>
            <a:t>05: CONCLUSION </a:t>
          </a:r>
        </a:p>
      </dgm:t>
    </dgm:pt>
    <dgm:pt modelId="{C0299FA0-C45D-42F9-9695-EA7F2686CDD8}" type="parTrans" cxnId="{0B198D72-1527-4576-BFC6-C4A54532A6A2}">
      <dgm:prSet/>
      <dgm:spPr/>
      <dgm:t>
        <a:bodyPr/>
        <a:lstStyle/>
        <a:p>
          <a:endParaRPr lang="en-US"/>
        </a:p>
      </dgm:t>
    </dgm:pt>
    <dgm:pt modelId="{0C38DA7C-A3D5-4957-B215-3F35F5FD2AC7}" type="sibTrans" cxnId="{0B198D72-1527-4576-BFC6-C4A54532A6A2}">
      <dgm:prSet/>
      <dgm:spPr/>
      <dgm:t>
        <a:bodyPr/>
        <a:lstStyle/>
        <a:p>
          <a:endParaRPr lang="en-US"/>
        </a:p>
      </dgm:t>
    </dgm:pt>
    <dgm:pt modelId="{D2FA9077-5DB3-4902-A28A-145D691A8F1B}">
      <dgm:prSet custT="1"/>
      <dgm:spPr/>
      <dgm:t>
        <a:bodyPr/>
        <a:lstStyle/>
        <a:p>
          <a:r>
            <a:rPr lang="en-US" sz="1600" dirty="0"/>
            <a:t>•Summary</a:t>
          </a:r>
        </a:p>
      </dgm:t>
    </dgm:pt>
    <dgm:pt modelId="{BC45D149-07DA-4524-BCCA-A4FC27FA034B}" type="parTrans" cxnId="{24FAA3F8-2080-428F-B48C-092777B22200}">
      <dgm:prSet/>
      <dgm:spPr/>
      <dgm:t>
        <a:bodyPr/>
        <a:lstStyle/>
        <a:p>
          <a:endParaRPr lang="en-US"/>
        </a:p>
      </dgm:t>
    </dgm:pt>
    <dgm:pt modelId="{CBDB0FF6-9BA6-4BAE-8839-FFA716C1D14D}" type="sibTrans" cxnId="{24FAA3F8-2080-428F-B48C-092777B22200}">
      <dgm:prSet/>
      <dgm:spPr/>
      <dgm:t>
        <a:bodyPr/>
        <a:lstStyle/>
        <a:p>
          <a:endParaRPr lang="en-US"/>
        </a:p>
      </dgm:t>
    </dgm:pt>
    <dgm:pt modelId="{6BB52B91-6C3D-464B-AC36-AC897948ADC4}" type="pres">
      <dgm:prSet presAssocID="{754DE734-0D9F-4762-A6C2-D19AEAC94D12}" presName="vert0" presStyleCnt="0">
        <dgm:presLayoutVars>
          <dgm:dir/>
          <dgm:animOne val="branch"/>
          <dgm:animLvl val="lvl"/>
        </dgm:presLayoutVars>
      </dgm:prSet>
      <dgm:spPr/>
    </dgm:pt>
    <dgm:pt modelId="{FDEF738F-6E44-4B85-BCEC-8D227E0379E4}" type="pres">
      <dgm:prSet presAssocID="{8D80A434-0615-4259-9654-09C1638843CC}" presName="thickLine" presStyleLbl="alignNode1" presStyleIdx="0" presStyleCnt="7"/>
      <dgm:spPr/>
    </dgm:pt>
    <dgm:pt modelId="{5A97A61A-2197-4050-8C57-AD49554C1AF0}" type="pres">
      <dgm:prSet presAssocID="{8D80A434-0615-4259-9654-09C1638843CC}" presName="horz1" presStyleCnt="0"/>
      <dgm:spPr/>
    </dgm:pt>
    <dgm:pt modelId="{770E5EE4-0F51-4700-B0B5-32B5F59D84DF}" type="pres">
      <dgm:prSet presAssocID="{8D80A434-0615-4259-9654-09C1638843CC}" presName="tx1" presStyleLbl="revTx" presStyleIdx="0" presStyleCnt="7"/>
      <dgm:spPr/>
    </dgm:pt>
    <dgm:pt modelId="{FD9E0563-2F90-45E9-AF73-A03B8D536F77}" type="pres">
      <dgm:prSet presAssocID="{8D80A434-0615-4259-9654-09C1638843CC}" presName="vert1" presStyleCnt="0"/>
      <dgm:spPr/>
    </dgm:pt>
    <dgm:pt modelId="{AE00EE33-F4F1-4865-9499-3662EDCC94BD}" type="pres">
      <dgm:prSet presAssocID="{4EE285E8-852E-4449-A0F0-ACF8AC4AE0E0}" presName="thickLine" presStyleLbl="alignNode1" presStyleIdx="1" presStyleCnt="7"/>
      <dgm:spPr/>
    </dgm:pt>
    <dgm:pt modelId="{E89B39DC-484E-455E-BE91-DDED94FF58A1}" type="pres">
      <dgm:prSet presAssocID="{4EE285E8-852E-4449-A0F0-ACF8AC4AE0E0}" presName="horz1" presStyleCnt="0"/>
      <dgm:spPr/>
    </dgm:pt>
    <dgm:pt modelId="{C9319036-E53A-4EC8-9262-364A2CA94FD2}" type="pres">
      <dgm:prSet presAssocID="{4EE285E8-852E-4449-A0F0-ACF8AC4AE0E0}" presName="tx1" presStyleLbl="revTx" presStyleIdx="1" presStyleCnt="7"/>
      <dgm:spPr/>
    </dgm:pt>
    <dgm:pt modelId="{250F8CE5-BBA5-4E05-BD87-47534A45D637}" type="pres">
      <dgm:prSet presAssocID="{4EE285E8-852E-4449-A0F0-ACF8AC4AE0E0}" presName="vert1" presStyleCnt="0"/>
      <dgm:spPr/>
    </dgm:pt>
    <dgm:pt modelId="{6C80F81D-6BE3-4B52-A68A-E539656CAF06}" type="pres">
      <dgm:prSet presAssocID="{5093538A-EB6B-4272-8C7D-6F99A201F0A9}" presName="thickLine" presStyleLbl="alignNode1" presStyleIdx="2" presStyleCnt="7"/>
      <dgm:spPr/>
    </dgm:pt>
    <dgm:pt modelId="{BF57A854-17FD-4A9E-9EAE-D1C98656197C}" type="pres">
      <dgm:prSet presAssocID="{5093538A-EB6B-4272-8C7D-6F99A201F0A9}" presName="horz1" presStyleCnt="0"/>
      <dgm:spPr/>
    </dgm:pt>
    <dgm:pt modelId="{8442B8E7-7D46-494E-94CF-144FCAC44AFC}" type="pres">
      <dgm:prSet presAssocID="{5093538A-EB6B-4272-8C7D-6F99A201F0A9}" presName="tx1" presStyleLbl="revTx" presStyleIdx="2" presStyleCnt="7" custLinFactNeighborX="457" custLinFactNeighborY="-563"/>
      <dgm:spPr/>
    </dgm:pt>
    <dgm:pt modelId="{7C83A0C4-F463-4BEB-82E4-678FEF9EEB86}" type="pres">
      <dgm:prSet presAssocID="{5093538A-EB6B-4272-8C7D-6F99A201F0A9}" presName="vert1" presStyleCnt="0"/>
      <dgm:spPr/>
    </dgm:pt>
    <dgm:pt modelId="{81251374-FFA9-44DE-9945-AD51D182CC27}" type="pres">
      <dgm:prSet presAssocID="{A821D5F4-0A2E-4943-9ED3-883928E1ECA1}" presName="thickLine" presStyleLbl="alignNode1" presStyleIdx="3" presStyleCnt="7"/>
      <dgm:spPr/>
    </dgm:pt>
    <dgm:pt modelId="{BB3A63E5-534E-46F2-8749-FDC3B31D1809}" type="pres">
      <dgm:prSet presAssocID="{A821D5F4-0A2E-4943-9ED3-883928E1ECA1}" presName="horz1" presStyleCnt="0"/>
      <dgm:spPr/>
    </dgm:pt>
    <dgm:pt modelId="{25CEB0BC-35CF-451D-8F70-2DD7D5DBF777}" type="pres">
      <dgm:prSet presAssocID="{A821D5F4-0A2E-4943-9ED3-883928E1ECA1}" presName="tx1" presStyleLbl="revTx" presStyleIdx="3" presStyleCnt="7"/>
      <dgm:spPr/>
    </dgm:pt>
    <dgm:pt modelId="{272F3B76-2225-4B00-BE35-04753F1DFE9F}" type="pres">
      <dgm:prSet presAssocID="{A821D5F4-0A2E-4943-9ED3-883928E1ECA1}" presName="vert1" presStyleCnt="0"/>
      <dgm:spPr/>
    </dgm:pt>
    <dgm:pt modelId="{7799966C-DF41-4934-BE5A-884760B81D17}" type="pres">
      <dgm:prSet presAssocID="{7BF2D71E-EDA6-477B-A83F-A9B071F79FB0}" presName="thickLine" presStyleLbl="alignNode1" presStyleIdx="4" presStyleCnt="7"/>
      <dgm:spPr/>
    </dgm:pt>
    <dgm:pt modelId="{F3AA3765-A19E-4624-9914-AB6F30310A8C}" type="pres">
      <dgm:prSet presAssocID="{7BF2D71E-EDA6-477B-A83F-A9B071F79FB0}" presName="horz1" presStyleCnt="0"/>
      <dgm:spPr/>
    </dgm:pt>
    <dgm:pt modelId="{C3345E43-D3C4-40CC-BE54-E0A7075FED29}" type="pres">
      <dgm:prSet presAssocID="{7BF2D71E-EDA6-477B-A83F-A9B071F79FB0}" presName="tx1" presStyleLbl="revTx" presStyleIdx="4" presStyleCnt="7"/>
      <dgm:spPr/>
    </dgm:pt>
    <dgm:pt modelId="{417472F3-8518-485D-8931-63D557F33169}" type="pres">
      <dgm:prSet presAssocID="{7BF2D71E-EDA6-477B-A83F-A9B071F79FB0}" presName="vert1" presStyleCnt="0"/>
      <dgm:spPr/>
    </dgm:pt>
    <dgm:pt modelId="{B2C6F215-33F2-469E-B11C-F2986B766F65}" type="pres">
      <dgm:prSet presAssocID="{F2B50D87-D093-45FC-BF34-CB104CEBC581}" presName="thickLine" presStyleLbl="alignNode1" presStyleIdx="5" presStyleCnt="7"/>
      <dgm:spPr/>
    </dgm:pt>
    <dgm:pt modelId="{BFA8F996-1980-43A6-AD4E-65A63AC14FDC}" type="pres">
      <dgm:prSet presAssocID="{F2B50D87-D093-45FC-BF34-CB104CEBC581}" presName="horz1" presStyleCnt="0"/>
      <dgm:spPr/>
    </dgm:pt>
    <dgm:pt modelId="{4C2FE091-CF2B-4D1E-AD6C-A8150C3A32BE}" type="pres">
      <dgm:prSet presAssocID="{F2B50D87-D093-45FC-BF34-CB104CEBC581}" presName="tx1" presStyleLbl="revTx" presStyleIdx="5" presStyleCnt="7"/>
      <dgm:spPr/>
    </dgm:pt>
    <dgm:pt modelId="{44FBDA8D-5515-4785-9B70-6EDA55715E6E}" type="pres">
      <dgm:prSet presAssocID="{F2B50D87-D093-45FC-BF34-CB104CEBC581}" presName="vert1" presStyleCnt="0"/>
      <dgm:spPr/>
    </dgm:pt>
    <dgm:pt modelId="{F2A31ECB-C8E2-44FD-B18B-A595761F5E8C}" type="pres">
      <dgm:prSet presAssocID="{D2FA9077-5DB3-4902-A28A-145D691A8F1B}" presName="thickLine" presStyleLbl="alignNode1" presStyleIdx="6" presStyleCnt="7"/>
      <dgm:spPr/>
    </dgm:pt>
    <dgm:pt modelId="{3966DA63-D983-4F16-AADE-1D1479FF0E52}" type="pres">
      <dgm:prSet presAssocID="{D2FA9077-5DB3-4902-A28A-145D691A8F1B}" presName="horz1" presStyleCnt="0"/>
      <dgm:spPr/>
    </dgm:pt>
    <dgm:pt modelId="{673AD042-76BB-422D-B98C-059F69436ED0}" type="pres">
      <dgm:prSet presAssocID="{D2FA9077-5DB3-4902-A28A-145D691A8F1B}" presName="tx1" presStyleLbl="revTx" presStyleIdx="6" presStyleCnt="7"/>
      <dgm:spPr/>
    </dgm:pt>
    <dgm:pt modelId="{99D5525C-BCD9-4811-A5FC-810C5E5EA2CA}" type="pres">
      <dgm:prSet presAssocID="{D2FA9077-5DB3-4902-A28A-145D691A8F1B}" presName="vert1" presStyleCnt="0"/>
      <dgm:spPr/>
    </dgm:pt>
  </dgm:ptLst>
  <dgm:cxnLst>
    <dgm:cxn modelId="{24CFD913-CCC5-4429-993A-621188E1AB3E}" type="presOf" srcId="{4EE285E8-852E-4449-A0F0-ACF8AC4AE0E0}" destId="{C9319036-E53A-4EC8-9262-364A2CA94FD2}" srcOrd="0" destOrd="0" presId="urn:microsoft.com/office/officeart/2008/layout/LinedList"/>
    <dgm:cxn modelId="{1401A41F-BF25-486B-B6FE-7199A9D280D6}" type="presOf" srcId="{5093538A-EB6B-4272-8C7D-6F99A201F0A9}" destId="{8442B8E7-7D46-494E-94CF-144FCAC44AFC}" srcOrd="0" destOrd="0" presId="urn:microsoft.com/office/officeart/2008/layout/LinedList"/>
    <dgm:cxn modelId="{C70B5F6D-C357-449B-916A-B3CED9965A6E}" type="presOf" srcId="{8D80A434-0615-4259-9654-09C1638843CC}" destId="{770E5EE4-0F51-4700-B0B5-32B5F59D84DF}" srcOrd="0" destOrd="0" presId="urn:microsoft.com/office/officeart/2008/layout/LinedList"/>
    <dgm:cxn modelId="{18DC456D-536F-42C9-849E-EA552441A2C6}" srcId="{754DE734-0D9F-4762-A6C2-D19AEAC94D12}" destId="{A821D5F4-0A2E-4943-9ED3-883928E1ECA1}" srcOrd="3" destOrd="0" parTransId="{6A019BF5-CB4E-49CD-B417-986A01F7629F}" sibTransId="{62C38F03-D2C0-4F28-951B-DB323A626773}"/>
    <dgm:cxn modelId="{0B198D72-1527-4576-BFC6-C4A54532A6A2}" srcId="{754DE734-0D9F-4762-A6C2-D19AEAC94D12}" destId="{F2B50D87-D093-45FC-BF34-CB104CEBC581}" srcOrd="5" destOrd="0" parTransId="{C0299FA0-C45D-42F9-9695-EA7F2686CDD8}" sibTransId="{0C38DA7C-A3D5-4957-B215-3F35F5FD2AC7}"/>
    <dgm:cxn modelId="{D2E41754-997D-4863-85D6-839C7E89086F}" srcId="{754DE734-0D9F-4762-A6C2-D19AEAC94D12}" destId="{5093538A-EB6B-4272-8C7D-6F99A201F0A9}" srcOrd="2" destOrd="0" parTransId="{24AFF4C4-D504-48AC-9EBF-14E787541908}" sibTransId="{96FFC548-0072-4E1C-99C2-5472B29D97D1}"/>
    <dgm:cxn modelId="{EBD4637C-C10B-42A2-9980-6317958FCDEC}" type="presOf" srcId="{A821D5F4-0A2E-4943-9ED3-883928E1ECA1}" destId="{25CEB0BC-35CF-451D-8F70-2DD7D5DBF777}" srcOrd="0" destOrd="0" presId="urn:microsoft.com/office/officeart/2008/layout/LinedList"/>
    <dgm:cxn modelId="{C2A41B9C-5780-4E31-8F50-E2CE9F0BE064}" type="presOf" srcId="{754DE734-0D9F-4762-A6C2-D19AEAC94D12}" destId="{6BB52B91-6C3D-464B-AC36-AC897948ADC4}" srcOrd="0" destOrd="0" presId="urn:microsoft.com/office/officeart/2008/layout/LinedList"/>
    <dgm:cxn modelId="{A9703BA0-A3EF-4E82-928F-7FAD512DCB22}" srcId="{754DE734-0D9F-4762-A6C2-D19AEAC94D12}" destId="{8D80A434-0615-4259-9654-09C1638843CC}" srcOrd="0" destOrd="0" parTransId="{3E20AE5A-0265-4FB7-A570-1AAB3EF5C59D}" sibTransId="{D6F67C23-1BA1-4559-8893-058601095195}"/>
    <dgm:cxn modelId="{79F1C5AD-D5CF-4A68-A738-5C4002DAF9D9}" type="presOf" srcId="{D2FA9077-5DB3-4902-A28A-145D691A8F1B}" destId="{673AD042-76BB-422D-B98C-059F69436ED0}" srcOrd="0" destOrd="0" presId="urn:microsoft.com/office/officeart/2008/layout/LinedList"/>
    <dgm:cxn modelId="{3CF6C7B1-48F9-431E-B347-18A04FB4AA13}" type="presOf" srcId="{7BF2D71E-EDA6-477B-A83F-A9B071F79FB0}" destId="{C3345E43-D3C4-40CC-BE54-E0A7075FED29}" srcOrd="0" destOrd="0" presId="urn:microsoft.com/office/officeart/2008/layout/LinedList"/>
    <dgm:cxn modelId="{B310F7B5-14E7-4CDA-876B-8A3708C00CE5}" srcId="{754DE734-0D9F-4762-A6C2-D19AEAC94D12}" destId="{4EE285E8-852E-4449-A0F0-ACF8AC4AE0E0}" srcOrd="1" destOrd="0" parTransId="{5C904EB3-7B7F-49F9-8440-5BFDFBF0AC00}" sibTransId="{6B562806-B8CF-4A1A-B61A-C5227A6E967B}"/>
    <dgm:cxn modelId="{C1CA9CE8-1F95-41F3-98AC-668C05925A18}" type="presOf" srcId="{F2B50D87-D093-45FC-BF34-CB104CEBC581}" destId="{4C2FE091-CF2B-4D1E-AD6C-A8150C3A32BE}" srcOrd="0" destOrd="0" presId="urn:microsoft.com/office/officeart/2008/layout/LinedList"/>
    <dgm:cxn modelId="{24FAA3F8-2080-428F-B48C-092777B22200}" srcId="{754DE734-0D9F-4762-A6C2-D19AEAC94D12}" destId="{D2FA9077-5DB3-4902-A28A-145D691A8F1B}" srcOrd="6" destOrd="0" parTransId="{BC45D149-07DA-4524-BCCA-A4FC27FA034B}" sibTransId="{CBDB0FF6-9BA6-4BAE-8839-FFA716C1D14D}"/>
    <dgm:cxn modelId="{0D6784F9-EF3B-4FD2-9BB2-F93187ABD434}" srcId="{754DE734-0D9F-4762-A6C2-D19AEAC94D12}" destId="{7BF2D71E-EDA6-477B-A83F-A9B071F79FB0}" srcOrd="4" destOrd="0" parTransId="{051E5C18-17BD-4C30-9EFD-1559EF0FF805}" sibTransId="{8B2B447A-0AC5-4DBE-B4D4-C762A0850F5C}"/>
    <dgm:cxn modelId="{11358583-FA06-46B1-927F-CD9A246B2D4E}" type="presParOf" srcId="{6BB52B91-6C3D-464B-AC36-AC897948ADC4}" destId="{FDEF738F-6E44-4B85-BCEC-8D227E0379E4}" srcOrd="0" destOrd="0" presId="urn:microsoft.com/office/officeart/2008/layout/LinedList"/>
    <dgm:cxn modelId="{1A79A772-4DC4-4288-91C8-4ADD9570C3A9}" type="presParOf" srcId="{6BB52B91-6C3D-464B-AC36-AC897948ADC4}" destId="{5A97A61A-2197-4050-8C57-AD49554C1AF0}" srcOrd="1" destOrd="0" presId="urn:microsoft.com/office/officeart/2008/layout/LinedList"/>
    <dgm:cxn modelId="{45F9D642-863D-4F8D-BF96-49ACBD87906C}" type="presParOf" srcId="{5A97A61A-2197-4050-8C57-AD49554C1AF0}" destId="{770E5EE4-0F51-4700-B0B5-32B5F59D84DF}" srcOrd="0" destOrd="0" presId="urn:microsoft.com/office/officeart/2008/layout/LinedList"/>
    <dgm:cxn modelId="{B3378C03-4D43-45D1-8327-F40ACBAFCBBE}" type="presParOf" srcId="{5A97A61A-2197-4050-8C57-AD49554C1AF0}" destId="{FD9E0563-2F90-45E9-AF73-A03B8D536F77}" srcOrd="1" destOrd="0" presId="urn:microsoft.com/office/officeart/2008/layout/LinedList"/>
    <dgm:cxn modelId="{4DC837C6-1D94-40AC-8303-01B3C6F4E6EC}" type="presParOf" srcId="{6BB52B91-6C3D-464B-AC36-AC897948ADC4}" destId="{AE00EE33-F4F1-4865-9499-3662EDCC94BD}" srcOrd="2" destOrd="0" presId="urn:microsoft.com/office/officeart/2008/layout/LinedList"/>
    <dgm:cxn modelId="{CD15B64D-32B2-4584-8526-A605A43EFA92}" type="presParOf" srcId="{6BB52B91-6C3D-464B-AC36-AC897948ADC4}" destId="{E89B39DC-484E-455E-BE91-DDED94FF58A1}" srcOrd="3" destOrd="0" presId="urn:microsoft.com/office/officeart/2008/layout/LinedList"/>
    <dgm:cxn modelId="{2D349F6F-5B3E-4463-B997-F6B48F9951C1}" type="presParOf" srcId="{E89B39DC-484E-455E-BE91-DDED94FF58A1}" destId="{C9319036-E53A-4EC8-9262-364A2CA94FD2}" srcOrd="0" destOrd="0" presId="urn:microsoft.com/office/officeart/2008/layout/LinedList"/>
    <dgm:cxn modelId="{8252166B-9BEC-4C5B-9652-732CA6504D47}" type="presParOf" srcId="{E89B39DC-484E-455E-BE91-DDED94FF58A1}" destId="{250F8CE5-BBA5-4E05-BD87-47534A45D637}" srcOrd="1" destOrd="0" presId="urn:microsoft.com/office/officeart/2008/layout/LinedList"/>
    <dgm:cxn modelId="{3E3D16BA-4719-4DF7-B787-B42BBAA8B609}" type="presParOf" srcId="{6BB52B91-6C3D-464B-AC36-AC897948ADC4}" destId="{6C80F81D-6BE3-4B52-A68A-E539656CAF06}" srcOrd="4" destOrd="0" presId="urn:microsoft.com/office/officeart/2008/layout/LinedList"/>
    <dgm:cxn modelId="{4AEB178C-92A0-4B7C-8A08-BBF63B667378}" type="presParOf" srcId="{6BB52B91-6C3D-464B-AC36-AC897948ADC4}" destId="{BF57A854-17FD-4A9E-9EAE-D1C98656197C}" srcOrd="5" destOrd="0" presId="urn:microsoft.com/office/officeart/2008/layout/LinedList"/>
    <dgm:cxn modelId="{5AB0A0E7-135B-4BBD-ABA7-4930C5D83B17}" type="presParOf" srcId="{BF57A854-17FD-4A9E-9EAE-D1C98656197C}" destId="{8442B8E7-7D46-494E-94CF-144FCAC44AFC}" srcOrd="0" destOrd="0" presId="urn:microsoft.com/office/officeart/2008/layout/LinedList"/>
    <dgm:cxn modelId="{AF2D88AB-23B9-4F4A-9B83-CF1517DBE0FE}" type="presParOf" srcId="{BF57A854-17FD-4A9E-9EAE-D1C98656197C}" destId="{7C83A0C4-F463-4BEB-82E4-678FEF9EEB86}" srcOrd="1" destOrd="0" presId="urn:microsoft.com/office/officeart/2008/layout/LinedList"/>
    <dgm:cxn modelId="{81710877-D531-4A3F-9024-0EADC112A59F}" type="presParOf" srcId="{6BB52B91-6C3D-464B-AC36-AC897948ADC4}" destId="{81251374-FFA9-44DE-9945-AD51D182CC27}" srcOrd="6" destOrd="0" presId="urn:microsoft.com/office/officeart/2008/layout/LinedList"/>
    <dgm:cxn modelId="{A37F0401-9E5C-4BD9-8D18-8E9B7529CF3A}" type="presParOf" srcId="{6BB52B91-6C3D-464B-AC36-AC897948ADC4}" destId="{BB3A63E5-534E-46F2-8749-FDC3B31D1809}" srcOrd="7" destOrd="0" presId="urn:microsoft.com/office/officeart/2008/layout/LinedList"/>
    <dgm:cxn modelId="{A8D126C2-1585-4B19-8854-157556359896}" type="presParOf" srcId="{BB3A63E5-534E-46F2-8749-FDC3B31D1809}" destId="{25CEB0BC-35CF-451D-8F70-2DD7D5DBF777}" srcOrd="0" destOrd="0" presId="urn:microsoft.com/office/officeart/2008/layout/LinedList"/>
    <dgm:cxn modelId="{9D1F8DDA-7974-41B0-A803-05BB3FCF03DF}" type="presParOf" srcId="{BB3A63E5-534E-46F2-8749-FDC3B31D1809}" destId="{272F3B76-2225-4B00-BE35-04753F1DFE9F}" srcOrd="1" destOrd="0" presId="urn:microsoft.com/office/officeart/2008/layout/LinedList"/>
    <dgm:cxn modelId="{95F0DF19-6367-4389-8805-A35401197324}" type="presParOf" srcId="{6BB52B91-6C3D-464B-AC36-AC897948ADC4}" destId="{7799966C-DF41-4934-BE5A-884760B81D17}" srcOrd="8" destOrd="0" presId="urn:microsoft.com/office/officeart/2008/layout/LinedList"/>
    <dgm:cxn modelId="{13644463-190A-4E05-BF8C-E2D8D864D624}" type="presParOf" srcId="{6BB52B91-6C3D-464B-AC36-AC897948ADC4}" destId="{F3AA3765-A19E-4624-9914-AB6F30310A8C}" srcOrd="9" destOrd="0" presId="urn:microsoft.com/office/officeart/2008/layout/LinedList"/>
    <dgm:cxn modelId="{264B7AE6-A452-4624-879D-FF3C3533826A}" type="presParOf" srcId="{F3AA3765-A19E-4624-9914-AB6F30310A8C}" destId="{C3345E43-D3C4-40CC-BE54-E0A7075FED29}" srcOrd="0" destOrd="0" presId="urn:microsoft.com/office/officeart/2008/layout/LinedList"/>
    <dgm:cxn modelId="{49A3BA3A-5353-4535-B6EF-48698C775386}" type="presParOf" srcId="{F3AA3765-A19E-4624-9914-AB6F30310A8C}" destId="{417472F3-8518-485D-8931-63D557F33169}" srcOrd="1" destOrd="0" presId="urn:microsoft.com/office/officeart/2008/layout/LinedList"/>
    <dgm:cxn modelId="{9382C2DD-65F6-4839-9CCC-2B18EFF04F0B}" type="presParOf" srcId="{6BB52B91-6C3D-464B-AC36-AC897948ADC4}" destId="{B2C6F215-33F2-469E-B11C-F2986B766F65}" srcOrd="10" destOrd="0" presId="urn:microsoft.com/office/officeart/2008/layout/LinedList"/>
    <dgm:cxn modelId="{70BC4CA2-D3DC-4112-8DAB-0FD5D6F124D0}" type="presParOf" srcId="{6BB52B91-6C3D-464B-AC36-AC897948ADC4}" destId="{BFA8F996-1980-43A6-AD4E-65A63AC14FDC}" srcOrd="11" destOrd="0" presId="urn:microsoft.com/office/officeart/2008/layout/LinedList"/>
    <dgm:cxn modelId="{4BC1C237-3DF0-4401-8695-8D705EC2A1B0}" type="presParOf" srcId="{BFA8F996-1980-43A6-AD4E-65A63AC14FDC}" destId="{4C2FE091-CF2B-4D1E-AD6C-A8150C3A32BE}" srcOrd="0" destOrd="0" presId="urn:microsoft.com/office/officeart/2008/layout/LinedList"/>
    <dgm:cxn modelId="{08D19185-7E10-49F1-AA18-6F49B161AA99}" type="presParOf" srcId="{BFA8F996-1980-43A6-AD4E-65A63AC14FDC}" destId="{44FBDA8D-5515-4785-9B70-6EDA55715E6E}" srcOrd="1" destOrd="0" presId="urn:microsoft.com/office/officeart/2008/layout/LinedList"/>
    <dgm:cxn modelId="{E2FC912F-51D8-47CE-9E4B-B0339CD8551D}" type="presParOf" srcId="{6BB52B91-6C3D-464B-AC36-AC897948ADC4}" destId="{F2A31ECB-C8E2-44FD-B18B-A595761F5E8C}" srcOrd="12" destOrd="0" presId="urn:microsoft.com/office/officeart/2008/layout/LinedList"/>
    <dgm:cxn modelId="{B2F19AAC-E4FC-48BC-95FE-889B1C098646}" type="presParOf" srcId="{6BB52B91-6C3D-464B-AC36-AC897948ADC4}" destId="{3966DA63-D983-4F16-AADE-1D1479FF0E52}" srcOrd="13" destOrd="0" presId="urn:microsoft.com/office/officeart/2008/layout/LinedList"/>
    <dgm:cxn modelId="{36453349-D2D3-49B1-9C4B-2515B6849D91}" type="presParOf" srcId="{3966DA63-D983-4F16-AADE-1D1479FF0E52}" destId="{673AD042-76BB-422D-B98C-059F69436ED0}" srcOrd="0" destOrd="0" presId="urn:microsoft.com/office/officeart/2008/layout/LinedList"/>
    <dgm:cxn modelId="{E77D6AAD-F58E-4DC4-AF7C-3EB7099B414B}" type="presParOf" srcId="{3966DA63-D983-4F16-AADE-1D1479FF0E52}" destId="{99D5525C-BCD9-4811-A5FC-810C5E5EA2C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2D6D9D-9507-408F-A948-65B1A091456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648F555-E543-4739-B2D5-33BCC009E31C}">
      <dgm:prSet/>
      <dgm:spPr/>
      <dgm:t>
        <a:bodyPr/>
        <a:lstStyle/>
        <a:p>
          <a:pPr>
            <a:defRPr cap="all"/>
          </a:pPr>
          <a:r>
            <a:rPr lang="en-US" dirty="0"/>
            <a:t>SUBHASISH CHATTERJEE</a:t>
          </a:r>
        </a:p>
      </dgm:t>
    </dgm:pt>
    <dgm:pt modelId="{B4CA70D0-12A1-4AF4-B9DD-920C5098DBDE}" type="parTrans" cxnId="{952B388C-4125-473B-86BE-C1298E8D39AB}">
      <dgm:prSet/>
      <dgm:spPr/>
      <dgm:t>
        <a:bodyPr/>
        <a:lstStyle/>
        <a:p>
          <a:endParaRPr lang="en-US"/>
        </a:p>
      </dgm:t>
    </dgm:pt>
    <dgm:pt modelId="{D52EC48C-6CA9-43BB-ABAE-538C802B9761}" type="sibTrans" cxnId="{952B388C-4125-473B-86BE-C1298E8D39AB}">
      <dgm:prSet/>
      <dgm:spPr/>
      <dgm:t>
        <a:bodyPr/>
        <a:lstStyle/>
        <a:p>
          <a:endParaRPr lang="en-US"/>
        </a:p>
      </dgm:t>
    </dgm:pt>
    <dgm:pt modelId="{362ADE15-4796-4BB7-B21F-AC62FC4F3388}">
      <dgm:prSet/>
      <dgm:spPr/>
      <dgm:t>
        <a:bodyPr/>
        <a:lstStyle/>
        <a:p>
          <a:pPr>
            <a:defRPr cap="all"/>
          </a:pPr>
          <a:r>
            <a:rPr lang="en-US"/>
            <a:t>BE-IT</a:t>
          </a:r>
        </a:p>
      </dgm:t>
    </dgm:pt>
    <dgm:pt modelId="{5AC79EF5-0B3C-40A2-B347-8E9837EC2A9D}" type="parTrans" cxnId="{468BB6A0-E5DF-4B91-A181-BE4C5BFD291B}">
      <dgm:prSet/>
      <dgm:spPr/>
      <dgm:t>
        <a:bodyPr/>
        <a:lstStyle/>
        <a:p>
          <a:endParaRPr lang="en-US"/>
        </a:p>
      </dgm:t>
    </dgm:pt>
    <dgm:pt modelId="{B90512A3-5848-4E56-B5A0-4380C41AD32B}" type="sibTrans" cxnId="{468BB6A0-E5DF-4B91-A181-BE4C5BFD291B}">
      <dgm:prSet/>
      <dgm:spPr/>
      <dgm:t>
        <a:bodyPr/>
        <a:lstStyle/>
        <a:p>
          <a:endParaRPr lang="en-US"/>
        </a:p>
      </dgm:t>
    </dgm:pt>
    <dgm:pt modelId="{344A2998-FFCE-465A-88AC-08304FF59C0D}">
      <dgm:prSet/>
      <dgm:spPr/>
      <dgm:t>
        <a:bodyPr/>
        <a:lstStyle/>
        <a:p>
          <a:pPr>
            <a:defRPr cap="all"/>
          </a:pPr>
          <a:r>
            <a:rPr lang="en-US" dirty="0"/>
            <a:t>Roll:02</a:t>
          </a:r>
        </a:p>
      </dgm:t>
    </dgm:pt>
    <dgm:pt modelId="{FCE5F6DA-7C62-4908-89C9-3B4169774060}" type="parTrans" cxnId="{7D2FED86-B84D-4A25-8F63-0C72AC0D4AAD}">
      <dgm:prSet/>
      <dgm:spPr/>
      <dgm:t>
        <a:bodyPr/>
        <a:lstStyle/>
        <a:p>
          <a:endParaRPr lang="en-US"/>
        </a:p>
      </dgm:t>
    </dgm:pt>
    <dgm:pt modelId="{407E7ADD-1628-4752-B088-0453DEBECAA4}" type="sibTrans" cxnId="{7D2FED86-B84D-4A25-8F63-0C72AC0D4AAD}">
      <dgm:prSet/>
      <dgm:spPr/>
      <dgm:t>
        <a:bodyPr/>
        <a:lstStyle/>
        <a:p>
          <a:endParaRPr lang="en-US"/>
        </a:p>
      </dgm:t>
    </dgm:pt>
    <dgm:pt modelId="{2FFFD1A3-1CEB-4E3B-846A-30AE7F99CBC6}">
      <dgm:prSet/>
      <dgm:spPr/>
      <dgm:t>
        <a:bodyPr/>
        <a:lstStyle/>
        <a:p>
          <a:pPr>
            <a:defRPr cap="all"/>
          </a:pPr>
          <a:r>
            <a:rPr lang="en-US"/>
            <a:t>Audit Course</a:t>
          </a:r>
        </a:p>
      </dgm:t>
    </dgm:pt>
    <dgm:pt modelId="{D5E8C944-7D8C-4A48-9084-F46BC5D86DEA}" type="parTrans" cxnId="{3A2A518C-F93D-4198-92B2-1E9A398B31C9}">
      <dgm:prSet/>
      <dgm:spPr/>
      <dgm:t>
        <a:bodyPr/>
        <a:lstStyle/>
        <a:p>
          <a:endParaRPr lang="en-US"/>
        </a:p>
      </dgm:t>
    </dgm:pt>
    <dgm:pt modelId="{855AC172-EAEF-4A4B-89A3-A05C6DC574D0}" type="sibTrans" cxnId="{3A2A518C-F93D-4198-92B2-1E9A398B31C9}">
      <dgm:prSet/>
      <dgm:spPr/>
      <dgm:t>
        <a:bodyPr/>
        <a:lstStyle/>
        <a:p>
          <a:endParaRPr lang="en-US"/>
        </a:p>
      </dgm:t>
    </dgm:pt>
    <dgm:pt modelId="{22F3D03C-946F-490C-9E48-CC0E082D9240}">
      <dgm:prSet/>
      <dgm:spPr/>
      <dgm:t>
        <a:bodyPr/>
        <a:lstStyle/>
        <a:p>
          <a:pPr>
            <a:defRPr cap="all"/>
          </a:pPr>
          <a:r>
            <a:rPr lang="en-US"/>
            <a:t>Course Code: 414469A</a:t>
          </a:r>
        </a:p>
      </dgm:t>
    </dgm:pt>
    <dgm:pt modelId="{6CFDA736-F117-416E-BAB7-4443240F7B17}" type="parTrans" cxnId="{696F8AE2-F4F5-4118-8BD3-8446C44E308A}">
      <dgm:prSet/>
      <dgm:spPr/>
      <dgm:t>
        <a:bodyPr/>
        <a:lstStyle/>
        <a:p>
          <a:endParaRPr lang="en-US"/>
        </a:p>
      </dgm:t>
    </dgm:pt>
    <dgm:pt modelId="{9FCA2F9E-0E46-4E9D-9AA3-7B801C04BB10}" type="sibTrans" cxnId="{696F8AE2-F4F5-4118-8BD3-8446C44E308A}">
      <dgm:prSet/>
      <dgm:spPr/>
      <dgm:t>
        <a:bodyPr/>
        <a:lstStyle/>
        <a:p>
          <a:endParaRPr lang="en-US"/>
        </a:p>
      </dgm:t>
    </dgm:pt>
    <dgm:pt modelId="{916E0EC5-13E3-4AE8-8B13-459DC8FC5511}" type="pres">
      <dgm:prSet presAssocID="{4A2D6D9D-9507-408F-A948-65B1A0914564}" presName="root" presStyleCnt="0">
        <dgm:presLayoutVars>
          <dgm:dir/>
          <dgm:resizeHandles val="exact"/>
        </dgm:presLayoutVars>
      </dgm:prSet>
      <dgm:spPr/>
    </dgm:pt>
    <dgm:pt modelId="{5FB976C1-DD26-413D-B9E3-2D12C72E566C}" type="pres">
      <dgm:prSet presAssocID="{B648F555-E543-4739-B2D5-33BCC009E31C}" presName="compNode" presStyleCnt="0"/>
      <dgm:spPr/>
    </dgm:pt>
    <dgm:pt modelId="{778FBDE5-3958-4AB8-81C3-93507B02C98B}" type="pres">
      <dgm:prSet presAssocID="{B648F555-E543-4739-B2D5-33BCC009E31C}" presName="iconBgRect" presStyleLbl="bgShp" presStyleIdx="0" presStyleCnt="5"/>
      <dgm:spPr/>
    </dgm:pt>
    <dgm:pt modelId="{DD9448C6-D59F-474D-A523-6424EB77C56F}" type="pres">
      <dgm:prSet presAssocID="{B648F555-E543-4739-B2D5-33BCC009E31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lue"/>
        </a:ext>
      </dgm:extLst>
    </dgm:pt>
    <dgm:pt modelId="{19DAD92D-6FB1-4117-A201-74A97FB5BDCB}" type="pres">
      <dgm:prSet presAssocID="{B648F555-E543-4739-B2D5-33BCC009E31C}" presName="spaceRect" presStyleCnt="0"/>
      <dgm:spPr/>
    </dgm:pt>
    <dgm:pt modelId="{B71D6483-FD77-4A31-8013-EBCF33897B76}" type="pres">
      <dgm:prSet presAssocID="{B648F555-E543-4739-B2D5-33BCC009E31C}" presName="textRect" presStyleLbl="revTx" presStyleIdx="0" presStyleCnt="5">
        <dgm:presLayoutVars>
          <dgm:chMax val="1"/>
          <dgm:chPref val="1"/>
        </dgm:presLayoutVars>
      </dgm:prSet>
      <dgm:spPr/>
    </dgm:pt>
    <dgm:pt modelId="{E3237412-DCFF-4002-BA2E-E077D9AAEB37}" type="pres">
      <dgm:prSet presAssocID="{D52EC48C-6CA9-43BB-ABAE-538C802B9761}" presName="sibTrans" presStyleCnt="0"/>
      <dgm:spPr/>
    </dgm:pt>
    <dgm:pt modelId="{06D5BA26-23B8-4AC3-AB50-A1CDEE64EDB2}" type="pres">
      <dgm:prSet presAssocID="{362ADE15-4796-4BB7-B21F-AC62FC4F3388}" presName="compNode" presStyleCnt="0"/>
      <dgm:spPr/>
    </dgm:pt>
    <dgm:pt modelId="{B6F86BB7-C87A-4F25-9CDD-0612B6B26EBE}" type="pres">
      <dgm:prSet presAssocID="{362ADE15-4796-4BB7-B21F-AC62FC4F3388}" presName="iconBgRect" presStyleLbl="bgShp" presStyleIdx="1" presStyleCnt="5"/>
      <dgm:spPr/>
    </dgm:pt>
    <dgm:pt modelId="{24BEB8F8-C8ED-486C-AA1C-BCD41FB1FB29}" type="pres">
      <dgm:prSet presAssocID="{362ADE15-4796-4BB7-B21F-AC62FC4F338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3859ED65-455B-40B1-9401-0A5E2A462D97}" type="pres">
      <dgm:prSet presAssocID="{362ADE15-4796-4BB7-B21F-AC62FC4F3388}" presName="spaceRect" presStyleCnt="0"/>
      <dgm:spPr/>
    </dgm:pt>
    <dgm:pt modelId="{E139C9FE-7FC1-4899-82C7-7AEC6C27C5DA}" type="pres">
      <dgm:prSet presAssocID="{362ADE15-4796-4BB7-B21F-AC62FC4F3388}" presName="textRect" presStyleLbl="revTx" presStyleIdx="1" presStyleCnt="5">
        <dgm:presLayoutVars>
          <dgm:chMax val="1"/>
          <dgm:chPref val="1"/>
        </dgm:presLayoutVars>
      </dgm:prSet>
      <dgm:spPr/>
    </dgm:pt>
    <dgm:pt modelId="{5D5F0969-E6DD-4DFD-84D8-A699F3BFDE67}" type="pres">
      <dgm:prSet presAssocID="{B90512A3-5848-4E56-B5A0-4380C41AD32B}" presName="sibTrans" presStyleCnt="0"/>
      <dgm:spPr/>
    </dgm:pt>
    <dgm:pt modelId="{33350B74-03B0-4242-A8E2-1A264A9339D2}" type="pres">
      <dgm:prSet presAssocID="{344A2998-FFCE-465A-88AC-08304FF59C0D}" presName="compNode" presStyleCnt="0"/>
      <dgm:spPr/>
    </dgm:pt>
    <dgm:pt modelId="{3E600AC4-FF36-47AF-9485-4A623CFE14CE}" type="pres">
      <dgm:prSet presAssocID="{344A2998-FFCE-465A-88AC-08304FF59C0D}" presName="iconBgRect" presStyleLbl="bgShp" presStyleIdx="2" presStyleCnt="5"/>
      <dgm:spPr/>
    </dgm:pt>
    <dgm:pt modelId="{F2BCBED8-365A-4181-ABB6-6810B9F3C88E}" type="pres">
      <dgm:prSet presAssocID="{344A2998-FFCE-465A-88AC-08304FF59C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nion"/>
        </a:ext>
      </dgm:extLst>
    </dgm:pt>
    <dgm:pt modelId="{4E9BA924-EB62-41D6-8DA5-2CFAF331DACC}" type="pres">
      <dgm:prSet presAssocID="{344A2998-FFCE-465A-88AC-08304FF59C0D}" presName="spaceRect" presStyleCnt="0"/>
      <dgm:spPr/>
    </dgm:pt>
    <dgm:pt modelId="{A3E49915-9153-4243-860F-719680774E23}" type="pres">
      <dgm:prSet presAssocID="{344A2998-FFCE-465A-88AC-08304FF59C0D}" presName="textRect" presStyleLbl="revTx" presStyleIdx="2" presStyleCnt="5">
        <dgm:presLayoutVars>
          <dgm:chMax val="1"/>
          <dgm:chPref val="1"/>
        </dgm:presLayoutVars>
      </dgm:prSet>
      <dgm:spPr/>
    </dgm:pt>
    <dgm:pt modelId="{F90D0A6C-4D3F-45FA-A44D-D37F5733DDA0}" type="pres">
      <dgm:prSet presAssocID="{407E7ADD-1628-4752-B088-0453DEBECAA4}" presName="sibTrans" presStyleCnt="0"/>
      <dgm:spPr/>
    </dgm:pt>
    <dgm:pt modelId="{9466559E-9BC2-4B3C-91A9-B9A4586624EA}" type="pres">
      <dgm:prSet presAssocID="{2FFFD1A3-1CEB-4E3B-846A-30AE7F99CBC6}" presName="compNode" presStyleCnt="0"/>
      <dgm:spPr/>
    </dgm:pt>
    <dgm:pt modelId="{F6702F41-3C05-4511-8ACB-9B692B4CD13E}" type="pres">
      <dgm:prSet presAssocID="{2FFFD1A3-1CEB-4E3B-846A-30AE7F99CBC6}" presName="iconBgRect" presStyleLbl="bgShp" presStyleIdx="3" presStyleCnt="5"/>
      <dgm:spPr/>
    </dgm:pt>
    <dgm:pt modelId="{63D0A771-4CCF-4F77-8984-49FB4016DDDA}" type="pres">
      <dgm:prSet presAssocID="{2FFFD1A3-1CEB-4E3B-846A-30AE7F99CBC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13D2D3F6-E9DA-44FD-9EC0-81008B831B29}" type="pres">
      <dgm:prSet presAssocID="{2FFFD1A3-1CEB-4E3B-846A-30AE7F99CBC6}" presName="spaceRect" presStyleCnt="0"/>
      <dgm:spPr/>
    </dgm:pt>
    <dgm:pt modelId="{6632F57B-76E3-417E-AA3D-8A3623E3EE10}" type="pres">
      <dgm:prSet presAssocID="{2FFFD1A3-1CEB-4E3B-846A-30AE7F99CBC6}" presName="textRect" presStyleLbl="revTx" presStyleIdx="3" presStyleCnt="5">
        <dgm:presLayoutVars>
          <dgm:chMax val="1"/>
          <dgm:chPref val="1"/>
        </dgm:presLayoutVars>
      </dgm:prSet>
      <dgm:spPr/>
    </dgm:pt>
    <dgm:pt modelId="{1FD05ADA-4329-455D-ACC2-642C17369C6C}" type="pres">
      <dgm:prSet presAssocID="{855AC172-EAEF-4A4B-89A3-A05C6DC574D0}" presName="sibTrans" presStyleCnt="0"/>
      <dgm:spPr/>
    </dgm:pt>
    <dgm:pt modelId="{ED32DB49-0793-424C-ACFB-F0A60BC43E2B}" type="pres">
      <dgm:prSet presAssocID="{22F3D03C-946F-490C-9E48-CC0E082D9240}" presName="compNode" presStyleCnt="0"/>
      <dgm:spPr/>
    </dgm:pt>
    <dgm:pt modelId="{1D94C34F-D217-454D-9952-8686F447890C}" type="pres">
      <dgm:prSet presAssocID="{22F3D03C-946F-490C-9E48-CC0E082D9240}" presName="iconBgRect" presStyleLbl="bgShp" presStyleIdx="4" presStyleCnt="5"/>
      <dgm:spPr/>
    </dgm:pt>
    <dgm:pt modelId="{83808621-0654-4FD8-BC37-C11B971618A6}" type="pres">
      <dgm:prSet presAssocID="{22F3D03C-946F-490C-9E48-CC0E082D924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6AFD938B-2977-437B-91D1-C87FBBF4F323}" type="pres">
      <dgm:prSet presAssocID="{22F3D03C-946F-490C-9E48-CC0E082D9240}" presName="spaceRect" presStyleCnt="0"/>
      <dgm:spPr/>
    </dgm:pt>
    <dgm:pt modelId="{848C79B6-E94D-4236-8C9F-CFA99FF37C16}" type="pres">
      <dgm:prSet presAssocID="{22F3D03C-946F-490C-9E48-CC0E082D9240}" presName="textRect" presStyleLbl="revTx" presStyleIdx="4" presStyleCnt="5">
        <dgm:presLayoutVars>
          <dgm:chMax val="1"/>
          <dgm:chPref val="1"/>
        </dgm:presLayoutVars>
      </dgm:prSet>
      <dgm:spPr/>
    </dgm:pt>
  </dgm:ptLst>
  <dgm:cxnLst>
    <dgm:cxn modelId="{1913F80A-9AA9-4B36-A2CE-971F62709B94}" type="presOf" srcId="{4A2D6D9D-9507-408F-A948-65B1A0914564}" destId="{916E0EC5-13E3-4AE8-8B13-459DC8FC5511}" srcOrd="0" destOrd="0" presId="urn:microsoft.com/office/officeart/2018/5/layout/IconCircleLabelList"/>
    <dgm:cxn modelId="{3AEB7E17-8CF3-4E1C-B5B7-3D3282F810DD}" type="presOf" srcId="{22F3D03C-946F-490C-9E48-CC0E082D9240}" destId="{848C79B6-E94D-4236-8C9F-CFA99FF37C16}" srcOrd="0" destOrd="0" presId="urn:microsoft.com/office/officeart/2018/5/layout/IconCircleLabelList"/>
    <dgm:cxn modelId="{D877F854-6A81-4243-8273-47B6EC1C6330}" type="presOf" srcId="{344A2998-FFCE-465A-88AC-08304FF59C0D}" destId="{A3E49915-9153-4243-860F-719680774E23}" srcOrd="0" destOrd="0" presId="urn:microsoft.com/office/officeart/2018/5/layout/IconCircleLabelList"/>
    <dgm:cxn modelId="{7D2FED86-B84D-4A25-8F63-0C72AC0D4AAD}" srcId="{4A2D6D9D-9507-408F-A948-65B1A0914564}" destId="{344A2998-FFCE-465A-88AC-08304FF59C0D}" srcOrd="2" destOrd="0" parTransId="{FCE5F6DA-7C62-4908-89C9-3B4169774060}" sibTransId="{407E7ADD-1628-4752-B088-0453DEBECAA4}"/>
    <dgm:cxn modelId="{DC83C087-204F-4188-83C4-5FBCBA4635DB}" type="presOf" srcId="{362ADE15-4796-4BB7-B21F-AC62FC4F3388}" destId="{E139C9FE-7FC1-4899-82C7-7AEC6C27C5DA}" srcOrd="0" destOrd="0" presId="urn:microsoft.com/office/officeart/2018/5/layout/IconCircleLabelList"/>
    <dgm:cxn modelId="{952B388C-4125-473B-86BE-C1298E8D39AB}" srcId="{4A2D6D9D-9507-408F-A948-65B1A0914564}" destId="{B648F555-E543-4739-B2D5-33BCC009E31C}" srcOrd="0" destOrd="0" parTransId="{B4CA70D0-12A1-4AF4-B9DD-920C5098DBDE}" sibTransId="{D52EC48C-6CA9-43BB-ABAE-538C802B9761}"/>
    <dgm:cxn modelId="{3A2A518C-F93D-4198-92B2-1E9A398B31C9}" srcId="{4A2D6D9D-9507-408F-A948-65B1A0914564}" destId="{2FFFD1A3-1CEB-4E3B-846A-30AE7F99CBC6}" srcOrd="3" destOrd="0" parTransId="{D5E8C944-7D8C-4A48-9084-F46BC5D86DEA}" sibTransId="{855AC172-EAEF-4A4B-89A3-A05C6DC574D0}"/>
    <dgm:cxn modelId="{468BB6A0-E5DF-4B91-A181-BE4C5BFD291B}" srcId="{4A2D6D9D-9507-408F-A948-65B1A0914564}" destId="{362ADE15-4796-4BB7-B21F-AC62FC4F3388}" srcOrd="1" destOrd="0" parTransId="{5AC79EF5-0B3C-40A2-B347-8E9837EC2A9D}" sibTransId="{B90512A3-5848-4E56-B5A0-4380C41AD32B}"/>
    <dgm:cxn modelId="{49D9A6BD-305D-4D3B-96FE-E1D264AE28B9}" type="presOf" srcId="{B648F555-E543-4739-B2D5-33BCC009E31C}" destId="{B71D6483-FD77-4A31-8013-EBCF33897B76}" srcOrd="0" destOrd="0" presId="urn:microsoft.com/office/officeart/2018/5/layout/IconCircleLabelList"/>
    <dgm:cxn modelId="{52FCE0DF-8F55-4561-8920-28D351A6D80D}" type="presOf" srcId="{2FFFD1A3-1CEB-4E3B-846A-30AE7F99CBC6}" destId="{6632F57B-76E3-417E-AA3D-8A3623E3EE10}" srcOrd="0" destOrd="0" presId="urn:microsoft.com/office/officeart/2018/5/layout/IconCircleLabelList"/>
    <dgm:cxn modelId="{696F8AE2-F4F5-4118-8BD3-8446C44E308A}" srcId="{4A2D6D9D-9507-408F-A948-65B1A0914564}" destId="{22F3D03C-946F-490C-9E48-CC0E082D9240}" srcOrd="4" destOrd="0" parTransId="{6CFDA736-F117-416E-BAB7-4443240F7B17}" sibTransId="{9FCA2F9E-0E46-4E9D-9AA3-7B801C04BB10}"/>
    <dgm:cxn modelId="{A1257C78-B825-4BEE-9E45-C04600A5D8EA}" type="presParOf" srcId="{916E0EC5-13E3-4AE8-8B13-459DC8FC5511}" destId="{5FB976C1-DD26-413D-B9E3-2D12C72E566C}" srcOrd="0" destOrd="0" presId="urn:microsoft.com/office/officeart/2018/5/layout/IconCircleLabelList"/>
    <dgm:cxn modelId="{5FF05F13-24D3-425A-BD58-ACCD29089B8C}" type="presParOf" srcId="{5FB976C1-DD26-413D-B9E3-2D12C72E566C}" destId="{778FBDE5-3958-4AB8-81C3-93507B02C98B}" srcOrd="0" destOrd="0" presId="urn:microsoft.com/office/officeart/2018/5/layout/IconCircleLabelList"/>
    <dgm:cxn modelId="{63544D86-02E7-49B1-BC6E-52096023FB6E}" type="presParOf" srcId="{5FB976C1-DD26-413D-B9E3-2D12C72E566C}" destId="{DD9448C6-D59F-474D-A523-6424EB77C56F}" srcOrd="1" destOrd="0" presId="urn:microsoft.com/office/officeart/2018/5/layout/IconCircleLabelList"/>
    <dgm:cxn modelId="{0173AE90-F69D-4FF0-BE03-584ED80CD4AF}" type="presParOf" srcId="{5FB976C1-DD26-413D-B9E3-2D12C72E566C}" destId="{19DAD92D-6FB1-4117-A201-74A97FB5BDCB}" srcOrd="2" destOrd="0" presId="urn:microsoft.com/office/officeart/2018/5/layout/IconCircleLabelList"/>
    <dgm:cxn modelId="{24009859-A80F-4B46-8660-63947BA5B90C}" type="presParOf" srcId="{5FB976C1-DD26-413D-B9E3-2D12C72E566C}" destId="{B71D6483-FD77-4A31-8013-EBCF33897B76}" srcOrd="3" destOrd="0" presId="urn:microsoft.com/office/officeart/2018/5/layout/IconCircleLabelList"/>
    <dgm:cxn modelId="{570D4A51-09AB-40CC-B975-FB11EDE625A3}" type="presParOf" srcId="{916E0EC5-13E3-4AE8-8B13-459DC8FC5511}" destId="{E3237412-DCFF-4002-BA2E-E077D9AAEB37}" srcOrd="1" destOrd="0" presId="urn:microsoft.com/office/officeart/2018/5/layout/IconCircleLabelList"/>
    <dgm:cxn modelId="{76B70D39-B9DA-4EF3-895B-D6870AE700CA}" type="presParOf" srcId="{916E0EC5-13E3-4AE8-8B13-459DC8FC5511}" destId="{06D5BA26-23B8-4AC3-AB50-A1CDEE64EDB2}" srcOrd="2" destOrd="0" presId="urn:microsoft.com/office/officeart/2018/5/layout/IconCircleLabelList"/>
    <dgm:cxn modelId="{F57DCD59-4727-4AE0-B7D4-9F8A8CD6C582}" type="presParOf" srcId="{06D5BA26-23B8-4AC3-AB50-A1CDEE64EDB2}" destId="{B6F86BB7-C87A-4F25-9CDD-0612B6B26EBE}" srcOrd="0" destOrd="0" presId="urn:microsoft.com/office/officeart/2018/5/layout/IconCircleLabelList"/>
    <dgm:cxn modelId="{81FAC779-172F-4ED2-B907-7CDDFE56BA5E}" type="presParOf" srcId="{06D5BA26-23B8-4AC3-AB50-A1CDEE64EDB2}" destId="{24BEB8F8-C8ED-486C-AA1C-BCD41FB1FB29}" srcOrd="1" destOrd="0" presId="urn:microsoft.com/office/officeart/2018/5/layout/IconCircleLabelList"/>
    <dgm:cxn modelId="{438C5228-B642-4A7D-90DC-A9EAD74BEC7E}" type="presParOf" srcId="{06D5BA26-23B8-4AC3-AB50-A1CDEE64EDB2}" destId="{3859ED65-455B-40B1-9401-0A5E2A462D97}" srcOrd="2" destOrd="0" presId="urn:microsoft.com/office/officeart/2018/5/layout/IconCircleLabelList"/>
    <dgm:cxn modelId="{B6BBC429-EC59-4487-B28A-4124B36EA792}" type="presParOf" srcId="{06D5BA26-23B8-4AC3-AB50-A1CDEE64EDB2}" destId="{E139C9FE-7FC1-4899-82C7-7AEC6C27C5DA}" srcOrd="3" destOrd="0" presId="urn:microsoft.com/office/officeart/2018/5/layout/IconCircleLabelList"/>
    <dgm:cxn modelId="{38BA7DD1-974C-4C56-BFF7-65E6A93E384C}" type="presParOf" srcId="{916E0EC5-13E3-4AE8-8B13-459DC8FC5511}" destId="{5D5F0969-E6DD-4DFD-84D8-A699F3BFDE67}" srcOrd="3" destOrd="0" presId="urn:microsoft.com/office/officeart/2018/5/layout/IconCircleLabelList"/>
    <dgm:cxn modelId="{AE9C5C9A-531E-42C5-9C4F-B59C97FC0DB4}" type="presParOf" srcId="{916E0EC5-13E3-4AE8-8B13-459DC8FC5511}" destId="{33350B74-03B0-4242-A8E2-1A264A9339D2}" srcOrd="4" destOrd="0" presId="urn:microsoft.com/office/officeart/2018/5/layout/IconCircleLabelList"/>
    <dgm:cxn modelId="{066F4C08-0E59-46B1-9155-EF7E994DD7B9}" type="presParOf" srcId="{33350B74-03B0-4242-A8E2-1A264A9339D2}" destId="{3E600AC4-FF36-47AF-9485-4A623CFE14CE}" srcOrd="0" destOrd="0" presId="urn:microsoft.com/office/officeart/2018/5/layout/IconCircleLabelList"/>
    <dgm:cxn modelId="{87910735-E040-44AB-BDB9-82207028303E}" type="presParOf" srcId="{33350B74-03B0-4242-A8E2-1A264A9339D2}" destId="{F2BCBED8-365A-4181-ABB6-6810B9F3C88E}" srcOrd="1" destOrd="0" presId="urn:microsoft.com/office/officeart/2018/5/layout/IconCircleLabelList"/>
    <dgm:cxn modelId="{D02FEB45-8388-4402-898C-728E16524CF5}" type="presParOf" srcId="{33350B74-03B0-4242-A8E2-1A264A9339D2}" destId="{4E9BA924-EB62-41D6-8DA5-2CFAF331DACC}" srcOrd="2" destOrd="0" presId="urn:microsoft.com/office/officeart/2018/5/layout/IconCircleLabelList"/>
    <dgm:cxn modelId="{B1B2AB5F-0235-4B22-9474-5D224499977F}" type="presParOf" srcId="{33350B74-03B0-4242-A8E2-1A264A9339D2}" destId="{A3E49915-9153-4243-860F-719680774E23}" srcOrd="3" destOrd="0" presId="urn:microsoft.com/office/officeart/2018/5/layout/IconCircleLabelList"/>
    <dgm:cxn modelId="{30217B06-7558-4187-A14E-0093E419B0CC}" type="presParOf" srcId="{916E0EC5-13E3-4AE8-8B13-459DC8FC5511}" destId="{F90D0A6C-4D3F-45FA-A44D-D37F5733DDA0}" srcOrd="5" destOrd="0" presId="urn:microsoft.com/office/officeart/2018/5/layout/IconCircleLabelList"/>
    <dgm:cxn modelId="{3A47274A-B124-44FC-987D-2243583D641C}" type="presParOf" srcId="{916E0EC5-13E3-4AE8-8B13-459DC8FC5511}" destId="{9466559E-9BC2-4B3C-91A9-B9A4586624EA}" srcOrd="6" destOrd="0" presId="urn:microsoft.com/office/officeart/2018/5/layout/IconCircleLabelList"/>
    <dgm:cxn modelId="{ED321AB4-88CE-4843-AE52-2D36BCF6F802}" type="presParOf" srcId="{9466559E-9BC2-4B3C-91A9-B9A4586624EA}" destId="{F6702F41-3C05-4511-8ACB-9B692B4CD13E}" srcOrd="0" destOrd="0" presId="urn:microsoft.com/office/officeart/2018/5/layout/IconCircleLabelList"/>
    <dgm:cxn modelId="{AE6242E5-F214-47B0-AC14-DDACEC5B5A06}" type="presParOf" srcId="{9466559E-9BC2-4B3C-91A9-B9A4586624EA}" destId="{63D0A771-4CCF-4F77-8984-49FB4016DDDA}" srcOrd="1" destOrd="0" presId="urn:microsoft.com/office/officeart/2018/5/layout/IconCircleLabelList"/>
    <dgm:cxn modelId="{FCCBD6F4-2B16-4A3F-8278-A54677B98A4E}" type="presParOf" srcId="{9466559E-9BC2-4B3C-91A9-B9A4586624EA}" destId="{13D2D3F6-E9DA-44FD-9EC0-81008B831B29}" srcOrd="2" destOrd="0" presId="urn:microsoft.com/office/officeart/2018/5/layout/IconCircleLabelList"/>
    <dgm:cxn modelId="{726CD6F3-A4B3-47D2-96DC-CFD13A9446A5}" type="presParOf" srcId="{9466559E-9BC2-4B3C-91A9-B9A4586624EA}" destId="{6632F57B-76E3-417E-AA3D-8A3623E3EE10}" srcOrd="3" destOrd="0" presId="urn:microsoft.com/office/officeart/2018/5/layout/IconCircleLabelList"/>
    <dgm:cxn modelId="{36889E9A-5420-4173-8AA0-2F8C02C9903D}" type="presParOf" srcId="{916E0EC5-13E3-4AE8-8B13-459DC8FC5511}" destId="{1FD05ADA-4329-455D-ACC2-642C17369C6C}" srcOrd="7" destOrd="0" presId="urn:microsoft.com/office/officeart/2018/5/layout/IconCircleLabelList"/>
    <dgm:cxn modelId="{52A6A9D3-9B7A-4DAA-B0D2-DA34F629770C}" type="presParOf" srcId="{916E0EC5-13E3-4AE8-8B13-459DC8FC5511}" destId="{ED32DB49-0793-424C-ACFB-F0A60BC43E2B}" srcOrd="8" destOrd="0" presId="urn:microsoft.com/office/officeart/2018/5/layout/IconCircleLabelList"/>
    <dgm:cxn modelId="{5F287AAB-430A-4FDF-A523-3B88F2231462}" type="presParOf" srcId="{ED32DB49-0793-424C-ACFB-F0A60BC43E2B}" destId="{1D94C34F-D217-454D-9952-8686F447890C}" srcOrd="0" destOrd="0" presId="urn:microsoft.com/office/officeart/2018/5/layout/IconCircleLabelList"/>
    <dgm:cxn modelId="{0C412B87-A656-41F4-AAE3-CFD026A5943D}" type="presParOf" srcId="{ED32DB49-0793-424C-ACFB-F0A60BC43E2B}" destId="{83808621-0654-4FD8-BC37-C11B971618A6}" srcOrd="1" destOrd="0" presId="urn:microsoft.com/office/officeart/2018/5/layout/IconCircleLabelList"/>
    <dgm:cxn modelId="{5C33C8F3-A2B3-45A0-BC73-CA874B72FC12}" type="presParOf" srcId="{ED32DB49-0793-424C-ACFB-F0A60BC43E2B}" destId="{6AFD938B-2977-437B-91D1-C87FBBF4F323}" srcOrd="2" destOrd="0" presId="urn:microsoft.com/office/officeart/2018/5/layout/IconCircleLabelList"/>
    <dgm:cxn modelId="{6AFB1AC5-F986-4BB3-A5BA-BEDD82F856A7}" type="presParOf" srcId="{ED32DB49-0793-424C-ACFB-F0A60BC43E2B}" destId="{848C79B6-E94D-4236-8C9F-CFA99FF37C1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F8BCC-2589-41A2-A977-E7D540E2D98C}">
      <dsp:nvSpPr>
        <dsp:cNvPr id="0" name=""/>
        <dsp:cNvSpPr/>
      </dsp:nvSpPr>
      <dsp:spPr>
        <a:xfrm>
          <a:off x="0" y="601"/>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48B6861-8CD0-4DED-96DE-5B1651B0DC60}">
      <dsp:nvSpPr>
        <dsp:cNvPr id="0" name=""/>
        <dsp:cNvSpPr/>
      </dsp:nvSpPr>
      <dsp:spPr>
        <a:xfrm>
          <a:off x="0" y="601"/>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01: INTRODUCTION • The IoT revolution				</a:t>
          </a:r>
        </a:p>
      </dsp:txBody>
      <dsp:txXfrm>
        <a:off x="0" y="601"/>
        <a:ext cx="5607050" cy="328426"/>
      </dsp:txXfrm>
    </dsp:sp>
    <dsp:sp modelId="{EFB66EA0-3676-4B58-A9A8-38E99F3A3347}">
      <dsp:nvSpPr>
        <dsp:cNvPr id="0" name=""/>
        <dsp:cNvSpPr/>
      </dsp:nvSpPr>
      <dsp:spPr>
        <a:xfrm>
          <a:off x="0" y="329027"/>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5013FBA-90D9-4135-9110-A694934FF53C}">
      <dsp:nvSpPr>
        <dsp:cNvPr id="0" name=""/>
        <dsp:cNvSpPr/>
      </dsp:nvSpPr>
      <dsp:spPr>
        <a:xfrm>
          <a:off x="0" y="329027"/>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Smart products </a:t>
          </a:r>
        </a:p>
      </dsp:txBody>
      <dsp:txXfrm>
        <a:off x="0" y="329027"/>
        <a:ext cx="5607050" cy="328426"/>
      </dsp:txXfrm>
    </dsp:sp>
    <dsp:sp modelId="{27AE7904-9B0E-4DCF-9175-35425E4BF873}">
      <dsp:nvSpPr>
        <dsp:cNvPr id="0" name=""/>
        <dsp:cNvSpPr/>
      </dsp:nvSpPr>
      <dsp:spPr>
        <a:xfrm>
          <a:off x="0" y="657454"/>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B08DCBA-06E4-4AFE-88B8-31C86ACEE80D}">
      <dsp:nvSpPr>
        <dsp:cNvPr id="0" name=""/>
        <dsp:cNvSpPr/>
      </dsp:nvSpPr>
      <dsp:spPr>
        <a:xfrm>
          <a:off x="0" y="657454"/>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The smart product mechanical engineer </a:t>
          </a:r>
        </a:p>
      </dsp:txBody>
      <dsp:txXfrm>
        <a:off x="0" y="657454"/>
        <a:ext cx="5607050" cy="328426"/>
      </dsp:txXfrm>
    </dsp:sp>
    <dsp:sp modelId="{1F55D2EB-150A-4B2A-9E3F-8665DE532465}">
      <dsp:nvSpPr>
        <dsp:cNvPr id="0" name=""/>
        <dsp:cNvSpPr/>
      </dsp:nvSpPr>
      <dsp:spPr>
        <a:xfrm>
          <a:off x="0" y="985880"/>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FC9D89C-3B05-4912-9FD5-0F750B3FB776}">
      <dsp:nvSpPr>
        <dsp:cNvPr id="0" name=""/>
        <dsp:cNvSpPr/>
      </dsp:nvSpPr>
      <dsp:spPr>
        <a:xfrm>
          <a:off x="0" y="985880"/>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endParaRPr lang="en-US" sz="1500" kern="1200" dirty="0"/>
        </a:p>
      </dsp:txBody>
      <dsp:txXfrm>
        <a:off x="0" y="985880"/>
        <a:ext cx="5607050" cy="328426"/>
      </dsp:txXfrm>
    </dsp:sp>
    <dsp:sp modelId="{E505CACB-FE18-47CD-83B9-E28E646270F7}">
      <dsp:nvSpPr>
        <dsp:cNvPr id="0" name=""/>
        <dsp:cNvSpPr/>
      </dsp:nvSpPr>
      <dsp:spPr>
        <a:xfrm>
          <a:off x="0" y="1314307"/>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9DAFB06-0C04-467E-BE68-711E6781DBF4}">
      <dsp:nvSpPr>
        <dsp:cNvPr id="0" name=""/>
        <dsp:cNvSpPr/>
      </dsp:nvSpPr>
      <dsp:spPr>
        <a:xfrm>
          <a:off x="0" y="1314307"/>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02: WHAT IS IoT? </a:t>
          </a:r>
        </a:p>
      </dsp:txBody>
      <dsp:txXfrm>
        <a:off x="0" y="1314307"/>
        <a:ext cx="5607050" cy="328426"/>
      </dsp:txXfrm>
    </dsp:sp>
    <dsp:sp modelId="{3C5B432F-32DB-49F4-9F48-1945E5AEEAD7}">
      <dsp:nvSpPr>
        <dsp:cNvPr id="0" name=""/>
        <dsp:cNvSpPr/>
      </dsp:nvSpPr>
      <dsp:spPr>
        <a:xfrm>
          <a:off x="0" y="1642733"/>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A5DE302-6062-47F7-B025-3032487E2B40}">
      <dsp:nvSpPr>
        <dsp:cNvPr id="0" name=""/>
        <dsp:cNvSpPr/>
      </dsp:nvSpPr>
      <dsp:spPr>
        <a:xfrm>
          <a:off x="0" y="1642733"/>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Consumer IoT </a:t>
          </a:r>
        </a:p>
      </dsp:txBody>
      <dsp:txXfrm>
        <a:off x="0" y="1642733"/>
        <a:ext cx="5607050" cy="328426"/>
      </dsp:txXfrm>
    </dsp:sp>
    <dsp:sp modelId="{7D7CEE5F-B700-4FA8-90B8-D93F850EACEA}">
      <dsp:nvSpPr>
        <dsp:cNvPr id="0" name=""/>
        <dsp:cNvSpPr/>
      </dsp:nvSpPr>
      <dsp:spPr>
        <a:xfrm>
          <a:off x="0" y="1971160"/>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07E0D95-AC32-4F44-A1DF-324B6A6ED565}">
      <dsp:nvSpPr>
        <dsp:cNvPr id="0" name=""/>
        <dsp:cNvSpPr/>
      </dsp:nvSpPr>
      <dsp:spPr>
        <a:xfrm>
          <a:off x="0" y="1971160"/>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Industrial IoT </a:t>
          </a:r>
        </a:p>
      </dsp:txBody>
      <dsp:txXfrm>
        <a:off x="0" y="1971160"/>
        <a:ext cx="5607050" cy="328426"/>
      </dsp:txXfrm>
    </dsp:sp>
    <dsp:sp modelId="{D7A04AAE-923C-4337-9413-9B529F345C16}">
      <dsp:nvSpPr>
        <dsp:cNvPr id="0" name=""/>
        <dsp:cNvSpPr/>
      </dsp:nvSpPr>
      <dsp:spPr>
        <a:xfrm>
          <a:off x="0" y="2299586"/>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998E97F-0AD3-4E13-B8AB-3917D3372A70}">
      <dsp:nvSpPr>
        <dsp:cNvPr id="0" name=""/>
        <dsp:cNvSpPr/>
      </dsp:nvSpPr>
      <dsp:spPr>
        <a:xfrm>
          <a:off x="0" y="2299586"/>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Sense. Analyze. Connect. Exchange. </a:t>
          </a:r>
        </a:p>
      </dsp:txBody>
      <dsp:txXfrm>
        <a:off x="0" y="2299586"/>
        <a:ext cx="5607050" cy="328426"/>
      </dsp:txXfrm>
    </dsp:sp>
    <dsp:sp modelId="{8079E408-5AAA-49F9-A7EA-286C99ABF553}">
      <dsp:nvSpPr>
        <dsp:cNvPr id="0" name=""/>
        <dsp:cNvSpPr/>
      </dsp:nvSpPr>
      <dsp:spPr>
        <a:xfrm>
          <a:off x="0" y="2628013"/>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ED1CD78-1350-466D-A15C-3265D127A957}">
      <dsp:nvSpPr>
        <dsp:cNvPr id="0" name=""/>
        <dsp:cNvSpPr/>
      </dsp:nvSpPr>
      <dsp:spPr>
        <a:xfrm>
          <a:off x="0" y="2628013"/>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endParaRPr lang="en-US" sz="1500" kern="1200" dirty="0"/>
        </a:p>
      </dsp:txBody>
      <dsp:txXfrm>
        <a:off x="0" y="2628013"/>
        <a:ext cx="5607050" cy="328426"/>
      </dsp:txXfrm>
    </dsp:sp>
    <dsp:sp modelId="{B81FF5B5-4A14-4361-AD55-8BC0982E7CFB}">
      <dsp:nvSpPr>
        <dsp:cNvPr id="0" name=""/>
        <dsp:cNvSpPr/>
      </dsp:nvSpPr>
      <dsp:spPr>
        <a:xfrm>
          <a:off x="0" y="2956439"/>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5928E2E-6FF3-4D72-8E06-DA6508C8F17D}">
      <dsp:nvSpPr>
        <dsp:cNvPr id="0" name=""/>
        <dsp:cNvSpPr/>
      </dsp:nvSpPr>
      <dsp:spPr>
        <a:xfrm>
          <a:off x="0" y="2956439"/>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03: HOW DOES IoT WORK? </a:t>
          </a:r>
        </a:p>
      </dsp:txBody>
      <dsp:txXfrm>
        <a:off x="0" y="2956439"/>
        <a:ext cx="5607050" cy="328426"/>
      </dsp:txXfrm>
    </dsp:sp>
    <dsp:sp modelId="{CC7EAF4B-FA89-48B7-A7E4-883C3A475FFF}">
      <dsp:nvSpPr>
        <dsp:cNvPr id="0" name=""/>
        <dsp:cNvSpPr/>
      </dsp:nvSpPr>
      <dsp:spPr>
        <a:xfrm>
          <a:off x="0" y="3284866"/>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9C534C1-57BD-4C00-83A2-D26EB4E01559}">
      <dsp:nvSpPr>
        <dsp:cNvPr id="0" name=""/>
        <dsp:cNvSpPr/>
      </dsp:nvSpPr>
      <dsp:spPr>
        <a:xfrm>
          <a:off x="0" y="3284866"/>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The IoT process </a:t>
          </a:r>
        </a:p>
      </dsp:txBody>
      <dsp:txXfrm>
        <a:off x="0" y="3284866"/>
        <a:ext cx="5607050" cy="328426"/>
      </dsp:txXfrm>
    </dsp:sp>
    <dsp:sp modelId="{3F5FF58D-79FF-4A24-94E5-7F21E81BE992}">
      <dsp:nvSpPr>
        <dsp:cNvPr id="0" name=""/>
        <dsp:cNvSpPr/>
      </dsp:nvSpPr>
      <dsp:spPr>
        <a:xfrm>
          <a:off x="0" y="3613292"/>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CC32DC2-9666-48FF-AD23-AE9E257E3380}">
      <dsp:nvSpPr>
        <dsp:cNvPr id="0" name=""/>
        <dsp:cNvSpPr/>
      </dsp:nvSpPr>
      <dsp:spPr>
        <a:xfrm>
          <a:off x="0" y="3613292"/>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Product components </a:t>
          </a:r>
        </a:p>
      </dsp:txBody>
      <dsp:txXfrm>
        <a:off x="0" y="3613292"/>
        <a:ext cx="5607050" cy="328426"/>
      </dsp:txXfrm>
    </dsp:sp>
    <dsp:sp modelId="{9F88DD7A-5A87-4F61-B525-B26FA40BE015}">
      <dsp:nvSpPr>
        <dsp:cNvPr id="0" name=""/>
        <dsp:cNvSpPr/>
      </dsp:nvSpPr>
      <dsp:spPr>
        <a:xfrm>
          <a:off x="0" y="3941719"/>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2E7723C-0BE6-429D-8EAF-A38F3850370E}">
      <dsp:nvSpPr>
        <dsp:cNvPr id="0" name=""/>
        <dsp:cNvSpPr/>
      </dsp:nvSpPr>
      <dsp:spPr>
        <a:xfrm>
          <a:off x="0" y="3941719"/>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Sensors • Connectivity </a:t>
          </a:r>
        </a:p>
      </dsp:txBody>
      <dsp:txXfrm>
        <a:off x="0" y="3941719"/>
        <a:ext cx="5607050" cy="328426"/>
      </dsp:txXfrm>
    </dsp:sp>
    <dsp:sp modelId="{81F5CF7E-BDB5-4CD2-A3ED-B377B52A1DC5}">
      <dsp:nvSpPr>
        <dsp:cNvPr id="0" name=""/>
        <dsp:cNvSpPr/>
      </dsp:nvSpPr>
      <dsp:spPr>
        <a:xfrm>
          <a:off x="0" y="4270145"/>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74C25D4-41EA-4D03-B79E-223CDC5A3E0A}">
      <dsp:nvSpPr>
        <dsp:cNvPr id="0" name=""/>
        <dsp:cNvSpPr/>
      </dsp:nvSpPr>
      <dsp:spPr>
        <a:xfrm>
          <a:off x="0" y="4270145"/>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 Cloud • External sources </a:t>
          </a:r>
        </a:p>
      </dsp:txBody>
      <dsp:txXfrm>
        <a:off x="0" y="4270145"/>
        <a:ext cx="5607050" cy="328426"/>
      </dsp:txXfrm>
    </dsp:sp>
    <dsp:sp modelId="{136A71D5-0E24-4651-8160-870574EF8A07}">
      <dsp:nvSpPr>
        <dsp:cNvPr id="0" name=""/>
        <dsp:cNvSpPr/>
      </dsp:nvSpPr>
      <dsp:spPr>
        <a:xfrm>
          <a:off x="0" y="4598572"/>
          <a:ext cx="5607050"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B1AD8C9-B479-45CD-BC9A-8D190F68FFD6}">
      <dsp:nvSpPr>
        <dsp:cNvPr id="0" name=""/>
        <dsp:cNvSpPr/>
      </dsp:nvSpPr>
      <dsp:spPr>
        <a:xfrm>
          <a:off x="0" y="4598572"/>
          <a:ext cx="5607050" cy="32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 Data visualization</a:t>
          </a:r>
        </a:p>
      </dsp:txBody>
      <dsp:txXfrm>
        <a:off x="0" y="4598572"/>
        <a:ext cx="5607050" cy="32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F738F-6E44-4B85-BCEC-8D227E0379E4}">
      <dsp:nvSpPr>
        <dsp:cNvPr id="0" name=""/>
        <dsp:cNvSpPr/>
      </dsp:nvSpPr>
      <dsp:spPr>
        <a:xfrm>
          <a:off x="0" y="422"/>
          <a:ext cx="4884462"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70E5EE4-0F51-4700-B0B5-32B5F59D84DF}">
      <dsp:nvSpPr>
        <dsp:cNvPr id="0" name=""/>
        <dsp:cNvSpPr/>
      </dsp:nvSpPr>
      <dsp:spPr>
        <a:xfrm>
          <a:off x="0" y="422"/>
          <a:ext cx="4884462" cy="4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04:  WHY DOES IoT MATTER? </a:t>
          </a:r>
        </a:p>
      </dsp:txBody>
      <dsp:txXfrm>
        <a:off x="0" y="422"/>
        <a:ext cx="4884462" cy="494725"/>
      </dsp:txXfrm>
    </dsp:sp>
    <dsp:sp modelId="{AE00EE33-F4F1-4865-9499-3662EDCC94BD}">
      <dsp:nvSpPr>
        <dsp:cNvPr id="0" name=""/>
        <dsp:cNvSpPr/>
      </dsp:nvSpPr>
      <dsp:spPr>
        <a:xfrm>
          <a:off x="0" y="495148"/>
          <a:ext cx="4884462"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9319036-E53A-4EC8-9262-364A2CA94FD2}">
      <dsp:nvSpPr>
        <dsp:cNvPr id="0" name=""/>
        <dsp:cNvSpPr/>
      </dsp:nvSpPr>
      <dsp:spPr>
        <a:xfrm>
          <a:off x="0" y="495148"/>
          <a:ext cx="4884462" cy="4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 Better products, better world. </a:t>
          </a:r>
        </a:p>
      </dsp:txBody>
      <dsp:txXfrm>
        <a:off x="0" y="495148"/>
        <a:ext cx="4884462" cy="494725"/>
      </dsp:txXfrm>
    </dsp:sp>
    <dsp:sp modelId="{6C80F81D-6BE3-4B52-A68A-E539656CAF06}">
      <dsp:nvSpPr>
        <dsp:cNvPr id="0" name=""/>
        <dsp:cNvSpPr/>
      </dsp:nvSpPr>
      <dsp:spPr>
        <a:xfrm>
          <a:off x="0" y="989874"/>
          <a:ext cx="4884462"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442B8E7-7D46-494E-94CF-144FCAC44AFC}">
      <dsp:nvSpPr>
        <dsp:cNvPr id="0" name=""/>
        <dsp:cNvSpPr/>
      </dsp:nvSpPr>
      <dsp:spPr>
        <a:xfrm>
          <a:off x="0" y="987088"/>
          <a:ext cx="4884462" cy="4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 Closed loop design </a:t>
          </a:r>
        </a:p>
      </dsp:txBody>
      <dsp:txXfrm>
        <a:off x="0" y="987088"/>
        <a:ext cx="4884462" cy="494725"/>
      </dsp:txXfrm>
    </dsp:sp>
    <dsp:sp modelId="{81251374-FFA9-44DE-9945-AD51D182CC27}">
      <dsp:nvSpPr>
        <dsp:cNvPr id="0" name=""/>
        <dsp:cNvSpPr/>
      </dsp:nvSpPr>
      <dsp:spPr>
        <a:xfrm>
          <a:off x="0" y="1484599"/>
          <a:ext cx="4884462"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5CEB0BC-35CF-451D-8F70-2DD7D5DBF777}">
      <dsp:nvSpPr>
        <dsp:cNvPr id="0" name=""/>
        <dsp:cNvSpPr/>
      </dsp:nvSpPr>
      <dsp:spPr>
        <a:xfrm>
          <a:off x="0" y="1484599"/>
          <a:ext cx="4884462" cy="4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 Key takeaways for engineers </a:t>
          </a:r>
        </a:p>
      </dsp:txBody>
      <dsp:txXfrm>
        <a:off x="0" y="1484599"/>
        <a:ext cx="4884462" cy="494725"/>
      </dsp:txXfrm>
    </dsp:sp>
    <dsp:sp modelId="{7799966C-DF41-4934-BE5A-884760B81D17}">
      <dsp:nvSpPr>
        <dsp:cNvPr id="0" name=""/>
        <dsp:cNvSpPr/>
      </dsp:nvSpPr>
      <dsp:spPr>
        <a:xfrm>
          <a:off x="0" y="1979325"/>
          <a:ext cx="4884462"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3345E43-D3C4-40CC-BE54-E0A7075FED29}">
      <dsp:nvSpPr>
        <dsp:cNvPr id="0" name=""/>
        <dsp:cNvSpPr/>
      </dsp:nvSpPr>
      <dsp:spPr>
        <a:xfrm>
          <a:off x="0" y="1979325"/>
          <a:ext cx="4884462" cy="4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endParaRPr lang="en-US" sz="1600" kern="1200" dirty="0"/>
        </a:p>
      </dsp:txBody>
      <dsp:txXfrm>
        <a:off x="0" y="1979325"/>
        <a:ext cx="4884462" cy="494725"/>
      </dsp:txXfrm>
    </dsp:sp>
    <dsp:sp modelId="{B2C6F215-33F2-469E-B11C-F2986B766F65}">
      <dsp:nvSpPr>
        <dsp:cNvPr id="0" name=""/>
        <dsp:cNvSpPr/>
      </dsp:nvSpPr>
      <dsp:spPr>
        <a:xfrm>
          <a:off x="0" y="2474050"/>
          <a:ext cx="4884462"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C2FE091-CF2B-4D1E-AD6C-A8150C3A32BE}">
      <dsp:nvSpPr>
        <dsp:cNvPr id="0" name=""/>
        <dsp:cNvSpPr/>
      </dsp:nvSpPr>
      <dsp:spPr>
        <a:xfrm>
          <a:off x="0" y="2474050"/>
          <a:ext cx="4884462" cy="4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05: CONCLUSION </a:t>
          </a:r>
        </a:p>
      </dsp:txBody>
      <dsp:txXfrm>
        <a:off x="0" y="2474050"/>
        <a:ext cx="4884462" cy="494725"/>
      </dsp:txXfrm>
    </dsp:sp>
    <dsp:sp modelId="{F2A31ECB-C8E2-44FD-B18B-A595761F5E8C}">
      <dsp:nvSpPr>
        <dsp:cNvPr id="0" name=""/>
        <dsp:cNvSpPr/>
      </dsp:nvSpPr>
      <dsp:spPr>
        <a:xfrm>
          <a:off x="0" y="2968776"/>
          <a:ext cx="4884462"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73AD042-76BB-422D-B98C-059F69436ED0}">
      <dsp:nvSpPr>
        <dsp:cNvPr id="0" name=""/>
        <dsp:cNvSpPr/>
      </dsp:nvSpPr>
      <dsp:spPr>
        <a:xfrm>
          <a:off x="0" y="2968776"/>
          <a:ext cx="4884462" cy="4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•Summary</a:t>
          </a:r>
        </a:p>
      </dsp:txBody>
      <dsp:txXfrm>
        <a:off x="0" y="2968776"/>
        <a:ext cx="4884462" cy="494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FBDE5-3958-4AB8-81C3-93507B02C98B}">
      <dsp:nvSpPr>
        <dsp:cNvPr id="0" name=""/>
        <dsp:cNvSpPr/>
      </dsp:nvSpPr>
      <dsp:spPr>
        <a:xfrm>
          <a:off x="351799" y="470987"/>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448C6-D59F-474D-A523-6424EB77C56F}">
      <dsp:nvSpPr>
        <dsp:cNvPr id="0" name=""/>
        <dsp:cNvSpPr/>
      </dsp:nvSpPr>
      <dsp:spPr>
        <a:xfrm>
          <a:off x="585799" y="70498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1D6483-FD77-4A31-8013-EBCF33897B76}">
      <dsp:nvSpPr>
        <dsp:cNvPr id="0" name=""/>
        <dsp:cNvSpPr/>
      </dsp:nvSpPr>
      <dsp:spPr>
        <a:xfrm>
          <a:off x="799"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SUBHASISH CHATTERJEE</a:t>
          </a:r>
        </a:p>
      </dsp:txBody>
      <dsp:txXfrm>
        <a:off x="799" y="1910987"/>
        <a:ext cx="1800000" cy="720000"/>
      </dsp:txXfrm>
    </dsp:sp>
    <dsp:sp modelId="{B6F86BB7-C87A-4F25-9CDD-0612B6B26EBE}">
      <dsp:nvSpPr>
        <dsp:cNvPr id="0" name=""/>
        <dsp:cNvSpPr/>
      </dsp:nvSpPr>
      <dsp:spPr>
        <a:xfrm>
          <a:off x="2466799" y="470987"/>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BEB8F8-C8ED-486C-AA1C-BCD41FB1FB29}">
      <dsp:nvSpPr>
        <dsp:cNvPr id="0" name=""/>
        <dsp:cNvSpPr/>
      </dsp:nvSpPr>
      <dsp:spPr>
        <a:xfrm>
          <a:off x="2700799" y="70498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39C9FE-7FC1-4899-82C7-7AEC6C27C5DA}">
      <dsp:nvSpPr>
        <dsp:cNvPr id="0" name=""/>
        <dsp:cNvSpPr/>
      </dsp:nvSpPr>
      <dsp:spPr>
        <a:xfrm>
          <a:off x="2115799"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BE-IT</a:t>
          </a:r>
        </a:p>
      </dsp:txBody>
      <dsp:txXfrm>
        <a:off x="2115799" y="1910987"/>
        <a:ext cx="1800000" cy="720000"/>
      </dsp:txXfrm>
    </dsp:sp>
    <dsp:sp modelId="{3E600AC4-FF36-47AF-9485-4A623CFE14CE}">
      <dsp:nvSpPr>
        <dsp:cNvPr id="0" name=""/>
        <dsp:cNvSpPr/>
      </dsp:nvSpPr>
      <dsp:spPr>
        <a:xfrm>
          <a:off x="4581799" y="470987"/>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BCBED8-365A-4181-ABB6-6810B9F3C88E}">
      <dsp:nvSpPr>
        <dsp:cNvPr id="0" name=""/>
        <dsp:cNvSpPr/>
      </dsp:nvSpPr>
      <dsp:spPr>
        <a:xfrm>
          <a:off x="4815799" y="70498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E49915-9153-4243-860F-719680774E23}">
      <dsp:nvSpPr>
        <dsp:cNvPr id="0" name=""/>
        <dsp:cNvSpPr/>
      </dsp:nvSpPr>
      <dsp:spPr>
        <a:xfrm>
          <a:off x="4230799"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Roll:02</a:t>
          </a:r>
        </a:p>
      </dsp:txBody>
      <dsp:txXfrm>
        <a:off x="4230799" y="1910987"/>
        <a:ext cx="1800000" cy="720000"/>
      </dsp:txXfrm>
    </dsp:sp>
    <dsp:sp modelId="{F6702F41-3C05-4511-8ACB-9B692B4CD13E}">
      <dsp:nvSpPr>
        <dsp:cNvPr id="0" name=""/>
        <dsp:cNvSpPr/>
      </dsp:nvSpPr>
      <dsp:spPr>
        <a:xfrm>
          <a:off x="6696799" y="470987"/>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D0A771-4CCF-4F77-8984-49FB4016DDDA}">
      <dsp:nvSpPr>
        <dsp:cNvPr id="0" name=""/>
        <dsp:cNvSpPr/>
      </dsp:nvSpPr>
      <dsp:spPr>
        <a:xfrm>
          <a:off x="6930800" y="70498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32F57B-76E3-417E-AA3D-8A3623E3EE10}">
      <dsp:nvSpPr>
        <dsp:cNvPr id="0" name=""/>
        <dsp:cNvSpPr/>
      </dsp:nvSpPr>
      <dsp:spPr>
        <a:xfrm>
          <a:off x="6345799"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Audit Course</a:t>
          </a:r>
        </a:p>
      </dsp:txBody>
      <dsp:txXfrm>
        <a:off x="6345799" y="1910987"/>
        <a:ext cx="1800000" cy="720000"/>
      </dsp:txXfrm>
    </dsp:sp>
    <dsp:sp modelId="{1D94C34F-D217-454D-9952-8686F447890C}">
      <dsp:nvSpPr>
        <dsp:cNvPr id="0" name=""/>
        <dsp:cNvSpPr/>
      </dsp:nvSpPr>
      <dsp:spPr>
        <a:xfrm>
          <a:off x="8811800" y="470987"/>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08621-0654-4FD8-BC37-C11B971618A6}">
      <dsp:nvSpPr>
        <dsp:cNvPr id="0" name=""/>
        <dsp:cNvSpPr/>
      </dsp:nvSpPr>
      <dsp:spPr>
        <a:xfrm>
          <a:off x="9045800" y="70498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8C79B6-E94D-4236-8C9F-CFA99FF37C16}">
      <dsp:nvSpPr>
        <dsp:cNvPr id="0" name=""/>
        <dsp:cNvSpPr/>
      </dsp:nvSpPr>
      <dsp:spPr>
        <a:xfrm>
          <a:off x="8460800"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Course Code: 414469A</a:t>
          </a:r>
        </a:p>
      </dsp:txBody>
      <dsp:txXfrm>
        <a:off x="8460800" y="1910987"/>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8E1AA4F-FEA0-41C0-AA1F-1CB4459ACC5A}" type="datetimeFigureOut">
              <a:rPr lang="en-US" smtClean="0"/>
              <a:t>6/7/2020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24019968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1AA4F-FEA0-41C0-AA1F-1CB4459ACC5A}"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1828067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1AA4F-FEA0-41C0-AA1F-1CB4459ACC5A}"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107244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1AA4F-FEA0-41C0-AA1F-1CB4459ACC5A}" type="datetimeFigureOut">
              <a:rPr lang="en-US" smtClean="0"/>
              <a:t>6/7/2020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314101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8E1AA4F-FEA0-41C0-AA1F-1CB4459ACC5A}" type="datetimeFigureOut">
              <a:rPr lang="en-US" smtClean="0"/>
              <a:t>6/7/2020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25839954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8E1AA4F-FEA0-41C0-AA1F-1CB4459ACC5A}" type="datetimeFigureOut">
              <a:rPr lang="en-US" smtClean="0"/>
              <a:t>6/7/2020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552032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8E1AA4F-FEA0-41C0-AA1F-1CB4459ACC5A}" type="datetimeFigureOut">
              <a:rPr lang="en-US" smtClean="0"/>
              <a:t>6/7/2020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FA4DD5-89BF-47CA-9B74-FABFC8049B8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0788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1AA4F-FEA0-41C0-AA1F-1CB4459ACC5A}" type="datetimeFigureOut">
              <a:rPr lang="en-US" smtClean="0"/>
              <a:t>6/7/2020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230024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1AA4F-FEA0-41C0-AA1F-1CB4459ACC5A}" type="datetimeFigureOut">
              <a:rPr lang="en-US" smtClean="0"/>
              <a:t>6/7/2020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385063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8E1AA4F-FEA0-41C0-AA1F-1CB4459ACC5A}" type="datetimeFigureOut">
              <a:rPr lang="en-US" smtClean="0"/>
              <a:t>6/7/2020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425771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8E1AA4F-FEA0-41C0-AA1F-1CB4459ACC5A}" type="datetimeFigureOut">
              <a:rPr lang="en-US" smtClean="0"/>
              <a:t>6/7/2020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4FA4DD5-89BF-47CA-9B74-FABFC8049B8C}" type="slidenum">
              <a:rPr lang="en-US" smtClean="0"/>
              <a:t>‹#›</a:t>
            </a:fld>
            <a:endParaRPr lang="en-US"/>
          </a:p>
        </p:txBody>
      </p:sp>
    </p:spTree>
    <p:extLst>
      <p:ext uri="{BB962C8B-B14F-4D97-AF65-F5344CB8AC3E}">
        <p14:creationId xmlns:p14="http://schemas.microsoft.com/office/powerpoint/2010/main" val="423521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8E1AA4F-FEA0-41C0-AA1F-1CB4459ACC5A}" type="datetimeFigureOut">
              <a:rPr lang="en-US" smtClean="0"/>
              <a:t>6/7/2020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4FA4DD5-89BF-47CA-9B74-FABFC8049B8C}" type="slidenum">
              <a:rPr lang="en-US" smtClean="0"/>
              <a:t>‹#›</a:t>
            </a:fld>
            <a:endParaRPr lang="en-US"/>
          </a:p>
        </p:txBody>
      </p:sp>
    </p:spTree>
    <p:extLst>
      <p:ext uri="{BB962C8B-B14F-4D97-AF65-F5344CB8AC3E}">
        <p14:creationId xmlns:p14="http://schemas.microsoft.com/office/powerpoint/2010/main" val="2603716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30DD35-1CAA-4AC5-91B6-4A5C8FC6E77D}"/>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C8075B6-3449-4DEC-81DE-CA4A8DE2CBA4}"/>
              </a:ext>
            </a:extLst>
          </p:cNvPr>
          <p:cNvSpPr>
            <a:spLocks noGrp="1"/>
          </p:cNvSpPr>
          <p:nvPr>
            <p:ph type="ctrTitle"/>
          </p:nvPr>
        </p:nvSpPr>
        <p:spPr>
          <a:xfrm>
            <a:off x="1962150" y="1586644"/>
            <a:ext cx="8991600" cy="1645920"/>
          </a:xfrm>
          <a:noFill/>
          <a:ln w="38100" cap="sq">
            <a:solidFill>
              <a:schemeClr val="tx1"/>
            </a:solidFill>
            <a:miter lim="800000"/>
          </a:ln>
        </p:spPr>
        <p:txBody>
          <a:bodyPr anchor="ctr">
            <a:normAutofit/>
          </a:bodyPr>
          <a:lstStyle/>
          <a:p>
            <a:r>
              <a:rPr lang="en-US" sz="2900" dirty="0">
                <a:solidFill>
                  <a:schemeClr val="tx1"/>
                </a:solidFill>
              </a:rPr>
              <a:t>IOT-Application In engineering field</a:t>
            </a:r>
            <a:br>
              <a:rPr lang="en-US" sz="2900" dirty="0">
                <a:solidFill>
                  <a:schemeClr val="tx1"/>
                </a:solidFill>
              </a:rPr>
            </a:br>
            <a:r>
              <a:rPr lang="en-US" sz="2900" b="1" dirty="0">
                <a:solidFill>
                  <a:schemeClr val="tx1"/>
                </a:solidFill>
                <a:effectLst>
                  <a:outerShdw blurRad="38100" dist="19050" dir="2700000" algn="tl">
                    <a:schemeClr val="dk1">
                      <a:alpha val="40000"/>
                    </a:schemeClr>
                  </a:outerShdw>
                </a:effectLst>
              </a:rPr>
              <a:t>414469A</a:t>
            </a:r>
            <a:br>
              <a:rPr lang="en-US" sz="2900" dirty="0">
                <a:solidFill>
                  <a:schemeClr val="tx1"/>
                </a:solidFill>
              </a:rPr>
            </a:br>
            <a:endParaRPr lang="en-US" sz="2900" dirty="0">
              <a:solidFill>
                <a:schemeClr val="tx1"/>
              </a:solidFill>
            </a:endParaRPr>
          </a:p>
        </p:txBody>
      </p:sp>
      <p:sp>
        <p:nvSpPr>
          <p:cNvPr id="3" name="Subtitle 2">
            <a:extLst>
              <a:ext uri="{FF2B5EF4-FFF2-40B4-BE49-F238E27FC236}">
                <a16:creationId xmlns:a16="http://schemas.microsoft.com/office/drawing/2014/main" id="{39EE5010-DE92-4933-BFE4-54DE23F0EE7D}"/>
              </a:ext>
            </a:extLst>
          </p:cNvPr>
          <p:cNvSpPr>
            <a:spLocks noGrp="1"/>
          </p:cNvSpPr>
          <p:nvPr>
            <p:ph type="subTitle" idx="1"/>
          </p:nvPr>
        </p:nvSpPr>
        <p:spPr>
          <a:xfrm>
            <a:off x="3057144" y="3904869"/>
            <a:ext cx="6801612" cy="1239894"/>
          </a:xfrm>
        </p:spPr>
        <p:txBody>
          <a:bodyPr>
            <a:normAutofit/>
          </a:bodyPr>
          <a:lstStyle/>
          <a:p>
            <a:r>
              <a:rPr lang="en-US" dirty="0">
                <a:solidFill>
                  <a:schemeClr val="tx1"/>
                </a:solidFill>
              </a:rPr>
              <a:t>THE ESSENTIALS OF IoT FOR MODERN ENGINEERS</a:t>
            </a:r>
          </a:p>
          <a:p>
            <a:endParaRPr lang="en-US" dirty="0">
              <a:solidFill>
                <a:schemeClr val="tx1"/>
              </a:solidFill>
            </a:endParaRPr>
          </a:p>
        </p:txBody>
      </p:sp>
    </p:spTree>
    <p:extLst>
      <p:ext uri="{BB962C8B-B14F-4D97-AF65-F5344CB8AC3E}">
        <p14:creationId xmlns:p14="http://schemas.microsoft.com/office/powerpoint/2010/main" val="83975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E6B6ECF-91C8-4F45-8D05-0D8671968BFD}"/>
              </a:ext>
            </a:extLst>
          </p:cNvPr>
          <p:cNvPicPr>
            <a:picLocks noChangeAspect="1"/>
          </p:cNvPicPr>
          <p:nvPr/>
        </p:nvPicPr>
        <p:blipFill rotWithShape="1">
          <a:blip r:embed="rId2"/>
          <a:srcRect l="50677" t="24583" r="22725" b="46528"/>
          <a:stretch/>
        </p:blipFill>
        <p:spPr>
          <a:xfrm>
            <a:off x="5297763" y="438151"/>
            <a:ext cx="6282795" cy="6334124"/>
          </a:xfrm>
          <a:prstGeom prst="rect">
            <a:avLst/>
          </a:prstGeom>
        </p:spPr>
      </p:pic>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F071B-07E0-422D-86E9-EBD90733A1B1}"/>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Fitbit</a:t>
            </a:r>
          </a:p>
        </p:txBody>
      </p:sp>
      <p:sp>
        <p:nvSpPr>
          <p:cNvPr id="8" name="Content Placeholder 7">
            <a:extLst>
              <a:ext uri="{FF2B5EF4-FFF2-40B4-BE49-F238E27FC236}">
                <a16:creationId xmlns:a16="http://schemas.microsoft.com/office/drawing/2014/main" id="{3353B95D-1023-485C-B69B-F192FDB245F8}"/>
              </a:ext>
            </a:extLst>
          </p:cNvPr>
          <p:cNvSpPr>
            <a:spLocks noGrp="1"/>
          </p:cNvSpPr>
          <p:nvPr>
            <p:ph idx="1"/>
          </p:nvPr>
        </p:nvSpPr>
        <p:spPr>
          <a:xfrm>
            <a:off x="643468" y="2638044"/>
            <a:ext cx="3363974" cy="3415622"/>
          </a:xfrm>
        </p:spPr>
        <p:txBody>
          <a:bodyPr>
            <a:normAutofit/>
          </a:bodyPr>
          <a:lstStyle/>
          <a:p>
            <a:pPr marL="0" indent="0">
              <a:buNone/>
            </a:pPr>
            <a:r>
              <a:rPr lang="en-US" dirty="0">
                <a:solidFill>
                  <a:schemeClr val="bg1"/>
                </a:solidFill>
              </a:rPr>
              <a:t>Fitbit fitness tracking wearables track users’ daily activity, calories, heart rate, and sleep time. The device connects to a phone application, so owners can closely monitor all the data generated.</a:t>
            </a:r>
          </a:p>
        </p:txBody>
      </p:sp>
    </p:spTree>
    <p:extLst>
      <p:ext uri="{BB962C8B-B14F-4D97-AF65-F5344CB8AC3E}">
        <p14:creationId xmlns:p14="http://schemas.microsoft.com/office/powerpoint/2010/main" val="722523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A4336-94BB-41F0-941D-54B4FD4D55D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WHAT IS IoT?...</a:t>
            </a:r>
          </a:p>
        </p:txBody>
      </p:sp>
      <p:sp>
        <p:nvSpPr>
          <p:cNvPr id="3" name="Content Placeholder 2">
            <a:extLst>
              <a:ext uri="{FF2B5EF4-FFF2-40B4-BE49-F238E27FC236}">
                <a16:creationId xmlns:a16="http://schemas.microsoft.com/office/drawing/2014/main" id="{E1C6FCB2-7F2C-4D68-9129-04158D06818F}"/>
              </a:ext>
            </a:extLst>
          </p:cNvPr>
          <p:cNvSpPr>
            <a:spLocks noGrp="1"/>
          </p:cNvSpPr>
          <p:nvPr>
            <p:ph idx="1"/>
          </p:nvPr>
        </p:nvSpPr>
        <p:spPr>
          <a:xfrm>
            <a:off x="643468" y="2638044"/>
            <a:ext cx="3363974" cy="3415622"/>
          </a:xfrm>
        </p:spPr>
        <p:txBody>
          <a:bodyPr>
            <a:normAutofit/>
          </a:bodyPr>
          <a:lstStyle/>
          <a:p>
            <a:pPr marL="0" indent="0">
              <a:buNone/>
            </a:pPr>
            <a:r>
              <a:rPr lang="en-US">
                <a:solidFill>
                  <a:schemeClr val="bg1"/>
                </a:solidFill>
              </a:rPr>
              <a:t>Industrial IoT</a:t>
            </a:r>
          </a:p>
          <a:p>
            <a:pPr marL="0" indent="0">
              <a:buNone/>
            </a:pPr>
            <a:r>
              <a:rPr lang="en-US">
                <a:solidFill>
                  <a:schemeClr val="bg1"/>
                </a:solidFill>
              </a:rPr>
              <a:t>The industrial IoT includes any product used by a company to deliver a good or service, such as factory machinery or industrial vehicles. The industrial Internet of Things (IIoT) unlocks new opportunities for better product design, improved customer satisfaction, increased uptime, and additional streams of revenue.</a:t>
            </a:r>
          </a:p>
          <a:p>
            <a:pPr marL="0" indent="0">
              <a:buNone/>
            </a:pPr>
            <a:endParaRPr lang="en-US">
              <a:solidFill>
                <a:schemeClr val="bg1"/>
              </a:solidFill>
            </a:endParaRPr>
          </a:p>
        </p:txBody>
      </p:sp>
      <p:pic>
        <p:nvPicPr>
          <p:cNvPr id="4" name="Picture 3">
            <a:extLst>
              <a:ext uri="{FF2B5EF4-FFF2-40B4-BE49-F238E27FC236}">
                <a16:creationId xmlns:a16="http://schemas.microsoft.com/office/drawing/2014/main" id="{DA629D76-8A72-4795-A661-ACD153880BB8}"/>
              </a:ext>
            </a:extLst>
          </p:cNvPr>
          <p:cNvPicPr>
            <a:picLocks noChangeAspect="1"/>
          </p:cNvPicPr>
          <p:nvPr/>
        </p:nvPicPr>
        <p:blipFill rotWithShape="1">
          <a:blip r:embed="rId2"/>
          <a:srcRect l="17422" t="35695" r="20703" b="34444"/>
          <a:stretch/>
        </p:blipFill>
        <p:spPr>
          <a:xfrm>
            <a:off x="4914900" y="885825"/>
            <a:ext cx="7143749" cy="5286375"/>
          </a:xfrm>
          <a:prstGeom prst="rect">
            <a:avLst/>
          </a:prstGeom>
        </p:spPr>
      </p:pic>
    </p:spTree>
    <p:extLst>
      <p:ext uri="{BB962C8B-B14F-4D97-AF65-F5344CB8AC3E}">
        <p14:creationId xmlns:p14="http://schemas.microsoft.com/office/powerpoint/2010/main" val="142392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E34BDA-C08D-4AB0-9BDC-2871C09F8C2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600" dirty="0">
                <a:solidFill>
                  <a:srgbClr val="FFFFFF"/>
                </a:solidFill>
              </a:rPr>
              <a:t>WHAT IS IoT?...</a:t>
            </a:r>
            <a:br>
              <a:rPr lang="en-US" sz="2600" dirty="0">
                <a:solidFill>
                  <a:srgbClr val="FFFFFF"/>
                </a:solidFill>
              </a:rPr>
            </a:br>
            <a:r>
              <a:rPr lang="en-US" sz="2600" dirty="0">
                <a:solidFill>
                  <a:srgbClr val="FFFFFF"/>
                </a:solidFill>
              </a:rPr>
              <a:t> Sense. Analyze. Connect. Exchange.</a:t>
            </a:r>
          </a:p>
        </p:txBody>
      </p:sp>
      <p:sp>
        <p:nvSpPr>
          <p:cNvPr id="3" name="Content Placeholder 2">
            <a:extLst>
              <a:ext uri="{FF2B5EF4-FFF2-40B4-BE49-F238E27FC236}">
                <a16:creationId xmlns:a16="http://schemas.microsoft.com/office/drawing/2014/main" id="{8E5CAFFE-A133-4042-B61F-FAE5AEED3EDC}"/>
              </a:ext>
            </a:extLst>
          </p:cNvPr>
          <p:cNvSpPr>
            <a:spLocks noGrp="1"/>
          </p:cNvSpPr>
          <p:nvPr>
            <p:ph idx="1"/>
          </p:nvPr>
        </p:nvSpPr>
        <p:spPr>
          <a:xfrm>
            <a:off x="5591695" y="1402080"/>
            <a:ext cx="5320696" cy="4053840"/>
          </a:xfrm>
        </p:spPr>
        <p:txBody>
          <a:bodyPr anchor="ctr">
            <a:normAutofit fontScale="92500"/>
          </a:bodyPr>
          <a:lstStyle/>
          <a:p>
            <a:r>
              <a:rPr lang="en-US" dirty="0"/>
              <a:t>The Internet of Things as it is known today had an inconspicuous start in 1999 with a tube of lipstick. Kevin Ashton of Procter &amp; Gamble noticed that when he visited stores, one shade of P&amp;G lipstick was always sold out. To understand why lipstick couldn’t stay stocked, Ashton had an idea: attach a RFID tag to the product, collect data from it with a wireless router, and use it to tell stores what’s on the shelf. He coined the phrase the “Internet of Things” to refer to the network of devices connected to the internet that can collect and exchange data with the goal of achieving a better product experience. IoT is far from limited to drugstore shelves, with applications fundamentally transforming industries. In fact, the most valuable uses of IoT are found in the industrial rather than the consumer realm.</a:t>
            </a:r>
          </a:p>
        </p:txBody>
      </p:sp>
    </p:spTree>
    <p:extLst>
      <p:ext uri="{BB962C8B-B14F-4D97-AF65-F5344CB8AC3E}">
        <p14:creationId xmlns:p14="http://schemas.microsoft.com/office/powerpoint/2010/main" val="145439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043EE-4088-47D6-82BB-A2E5638AF75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HOW DOES IoT WORK?</a:t>
            </a:r>
          </a:p>
        </p:txBody>
      </p:sp>
      <p:sp>
        <p:nvSpPr>
          <p:cNvPr id="3" name="Content Placeholder 2">
            <a:extLst>
              <a:ext uri="{FF2B5EF4-FFF2-40B4-BE49-F238E27FC236}">
                <a16:creationId xmlns:a16="http://schemas.microsoft.com/office/drawing/2014/main" id="{5B08697E-9574-455F-80B1-0FB594B8DA17}"/>
              </a:ext>
            </a:extLst>
          </p:cNvPr>
          <p:cNvSpPr>
            <a:spLocks noGrp="1"/>
          </p:cNvSpPr>
          <p:nvPr>
            <p:ph idx="1"/>
          </p:nvPr>
        </p:nvSpPr>
        <p:spPr>
          <a:xfrm>
            <a:off x="5591695" y="1402080"/>
            <a:ext cx="5320696" cy="4053840"/>
          </a:xfrm>
        </p:spPr>
        <p:txBody>
          <a:bodyPr anchor="ctr">
            <a:normAutofit/>
          </a:bodyPr>
          <a:lstStyle/>
          <a:p>
            <a:pPr marL="0" indent="0">
              <a:buNone/>
            </a:pPr>
            <a:r>
              <a:rPr lang="en-US" dirty="0"/>
              <a:t>What makes a smart product so smart? IoT devices have several unique features that set them apart from non-connected products.</a:t>
            </a:r>
          </a:p>
        </p:txBody>
      </p:sp>
    </p:spTree>
    <p:extLst>
      <p:ext uri="{BB962C8B-B14F-4D97-AF65-F5344CB8AC3E}">
        <p14:creationId xmlns:p14="http://schemas.microsoft.com/office/powerpoint/2010/main" val="14957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90658-0B43-4E65-9CAA-4EAAB8E56EA1}"/>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HOW DOES IoT WORK?...</a:t>
            </a:r>
            <a:br>
              <a:rPr lang="en-US" sz="3000" dirty="0">
                <a:solidFill>
                  <a:srgbClr val="FFFFFF"/>
                </a:solidFill>
              </a:rPr>
            </a:br>
            <a:r>
              <a:rPr lang="en-US" sz="3000" dirty="0">
                <a:solidFill>
                  <a:srgbClr val="FFFFFF"/>
                </a:solidFill>
              </a:rPr>
              <a:t>The IOT PROCESS</a:t>
            </a:r>
          </a:p>
        </p:txBody>
      </p:sp>
      <p:sp>
        <p:nvSpPr>
          <p:cNvPr id="3" name="Content Placeholder 2">
            <a:extLst>
              <a:ext uri="{FF2B5EF4-FFF2-40B4-BE49-F238E27FC236}">
                <a16:creationId xmlns:a16="http://schemas.microsoft.com/office/drawing/2014/main" id="{BEF23B1C-0887-4455-B6EE-6B2AD5F27E26}"/>
              </a:ext>
            </a:extLst>
          </p:cNvPr>
          <p:cNvSpPr>
            <a:spLocks noGrp="1"/>
          </p:cNvSpPr>
          <p:nvPr>
            <p:ph idx="1"/>
          </p:nvPr>
        </p:nvSpPr>
        <p:spPr>
          <a:xfrm>
            <a:off x="5591695" y="1402080"/>
            <a:ext cx="5320696" cy="4053840"/>
          </a:xfrm>
        </p:spPr>
        <p:txBody>
          <a:bodyPr anchor="ctr">
            <a:normAutofit/>
          </a:bodyPr>
          <a:lstStyle/>
          <a:p>
            <a:pPr marL="0" indent="0">
              <a:buNone/>
            </a:pPr>
            <a:endParaRPr lang="en-US" dirty="0"/>
          </a:p>
        </p:txBody>
      </p:sp>
      <p:pic>
        <p:nvPicPr>
          <p:cNvPr id="4" name="Picture 3">
            <a:extLst>
              <a:ext uri="{FF2B5EF4-FFF2-40B4-BE49-F238E27FC236}">
                <a16:creationId xmlns:a16="http://schemas.microsoft.com/office/drawing/2014/main" id="{4D2B5A54-93EA-4F6A-803A-3B5F85CB5016}"/>
              </a:ext>
            </a:extLst>
          </p:cNvPr>
          <p:cNvPicPr>
            <a:picLocks noChangeAspect="1"/>
          </p:cNvPicPr>
          <p:nvPr/>
        </p:nvPicPr>
        <p:blipFill rotWithShape="1">
          <a:blip r:embed="rId2"/>
          <a:srcRect l="22266" t="23133" r="19922" b="8056"/>
          <a:stretch/>
        </p:blipFill>
        <p:spPr>
          <a:xfrm>
            <a:off x="5314949" y="1159764"/>
            <a:ext cx="7048501" cy="4719066"/>
          </a:xfrm>
          <a:prstGeom prst="rect">
            <a:avLst/>
          </a:prstGeom>
        </p:spPr>
      </p:pic>
    </p:spTree>
    <p:extLst>
      <p:ext uri="{BB962C8B-B14F-4D97-AF65-F5344CB8AC3E}">
        <p14:creationId xmlns:p14="http://schemas.microsoft.com/office/powerpoint/2010/main" val="200265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A72CD-B8ED-4327-A9C1-FFD305089FC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a:solidFill>
                  <a:srgbClr val="FFFFFF"/>
                </a:solidFill>
              </a:rPr>
              <a:t>HOW DOES IoT WORK?...</a:t>
            </a:r>
            <a:br>
              <a:rPr lang="en-US" sz="2300">
                <a:solidFill>
                  <a:srgbClr val="FFFFFF"/>
                </a:solidFill>
              </a:rPr>
            </a:br>
            <a:r>
              <a:rPr lang="en-US" sz="2300">
                <a:solidFill>
                  <a:srgbClr val="FFFFFF"/>
                </a:solidFill>
              </a:rPr>
              <a:t>Product components</a:t>
            </a:r>
          </a:p>
        </p:txBody>
      </p:sp>
      <p:sp>
        <p:nvSpPr>
          <p:cNvPr id="3" name="Content Placeholder 2">
            <a:extLst>
              <a:ext uri="{FF2B5EF4-FFF2-40B4-BE49-F238E27FC236}">
                <a16:creationId xmlns:a16="http://schemas.microsoft.com/office/drawing/2014/main" id="{4ABEE94E-2EDF-48FA-A9B8-0DE00CD1A2DD}"/>
              </a:ext>
            </a:extLst>
          </p:cNvPr>
          <p:cNvSpPr>
            <a:spLocks noGrp="1"/>
          </p:cNvSpPr>
          <p:nvPr>
            <p:ph idx="1"/>
          </p:nvPr>
        </p:nvSpPr>
        <p:spPr>
          <a:xfrm>
            <a:off x="5591695" y="1402080"/>
            <a:ext cx="5320696" cy="4053840"/>
          </a:xfrm>
        </p:spPr>
        <p:txBody>
          <a:bodyPr anchor="ctr">
            <a:normAutofit/>
          </a:bodyPr>
          <a:lstStyle/>
          <a:p>
            <a:pPr marL="0" indent="0">
              <a:buNone/>
            </a:pPr>
            <a:r>
              <a:rPr lang="en-US" dirty="0"/>
              <a:t>The physical IoT product consists of mechanical hardware, electrical hardware, and software. Besides the mechanical enclosure of the product, there are key electronic aspects including sensors, data storage devices, and control software. These components are what make the “smart” part of smart products possible.</a:t>
            </a:r>
          </a:p>
        </p:txBody>
      </p:sp>
    </p:spTree>
    <p:extLst>
      <p:ext uri="{BB962C8B-B14F-4D97-AF65-F5344CB8AC3E}">
        <p14:creationId xmlns:p14="http://schemas.microsoft.com/office/powerpoint/2010/main" val="4201594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341A0-84A9-43DE-9F43-420043375CDB}"/>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2900">
                <a:solidFill>
                  <a:schemeClr val="bg1"/>
                </a:solidFill>
              </a:rPr>
              <a:t>Product components</a:t>
            </a:r>
          </a:p>
        </p:txBody>
      </p:sp>
      <p:pic>
        <p:nvPicPr>
          <p:cNvPr id="4" name="Content Placeholder 3">
            <a:extLst>
              <a:ext uri="{FF2B5EF4-FFF2-40B4-BE49-F238E27FC236}">
                <a16:creationId xmlns:a16="http://schemas.microsoft.com/office/drawing/2014/main" id="{3EF42E3B-1D9B-4E2B-87E7-E8360EDF82FD}"/>
              </a:ext>
            </a:extLst>
          </p:cNvPr>
          <p:cNvPicPr>
            <a:picLocks noGrp="1" noChangeAspect="1"/>
          </p:cNvPicPr>
          <p:nvPr>
            <p:ph idx="1"/>
          </p:nvPr>
        </p:nvPicPr>
        <p:blipFill rotWithShape="1">
          <a:blip r:embed="rId2"/>
          <a:srcRect l="18217" t="38075" r="19601" b="8188"/>
          <a:stretch/>
        </p:blipFill>
        <p:spPr>
          <a:xfrm>
            <a:off x="4810125" y="390525"/>
            <a:ext cx="7239000" cy="5857875"/>
          </a:xfrm>
          <a:prstGeom prst="rect">
            <a:avLst/>
          </a:prstGeom>
        </p:spPr>
      </p:pic>
    </p:spTree>
    <p:extLst>
      <p:ext uri="{BB962C8B-B14F-4D97-AF65-F5344CB8AC3E}">
        <p14:creationId xmlns:p14="http://schemas.microsoft.com/office/powerpoint/2010/main" val="3054194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6CE35-5939-4846-9FFB-44BD88E54BC7}"/>
              </a:ext>
            </a:extLst>
          </p:cNvPr>
          <p:cNvSpPr>
            <a:spLocks noGrp="1"/>
          </p:cNvSpPr>
          <p:nvPr>
            <p:ph type="title"/>
          </p:nvPr>
        </p:nvSpPr>
        <p:spPr>
          <a:xfrm>
            <a:off x="394892" y="171450"/>
            <a:ext cx="3363974" cy="1728044"/>
          </a:xfrm>
          <a:noFill/>
          <a:ln>
            <a:solidFill>
              <a:schemeClr val="bg1"/>
            </a:solidFill>
          </a:ln>
        </p:spPr>
        <p:txBody>
          <a:bodyPr wrap="square">
            <a:normAutofit/>
          </a:bodyPr>
          <a:lstStyle/>
          <a:p>
            <a:r>
              <a:rPr lang="en-US" dirty="0">
                <a:solidFill>
                  <a:schemeClr val="bg1"/>
                </a:solidFill>
              </a:rPr>
              <a:t>HOW DOES IoT WORK?...</a:t>
            </a:r>
            <a:br>
              <a:rPr lang="en-US" dirty="0">
                <a:solidFill>
                  <a:schemeClr val="bg1"/>
                </a:solidFill>
              </a:rPr>
            </a:br>
            <a:r>
              <a:rPr lang="en-US" dirty="0">
                <a:solidFill>
                  <a:schemeClr val="bg1"/>
                </a:solidFill>
              </a:rPr>
              <a:t>Sensors</a:t>
            </a:r>
          </a:p>
        </p:txBody>
      </p:sp>
      <p:sp>
        <p:nvSpPr>
          <p:cNvPr id="8" name="Content Placeholder 7">
            <a:extLst>
              <a:ext uri="{FF2B5EF4-FFF2-40B4-BE49-F238E27FC236}">
                <a16:creationId xmlns:a16="http://schemas.microsoft.com/office/drawing/2014/main" id="{5BC8D457-0828-4615-97E7-6D97B59D17E6}"/>
              </a:ext>
            </a:extLst>
          </p:cNvPr>
          <p:cNvSpPr>
            <a:spLocks noGrp="1"/>
          </p:cNvSpPr>
          <p:nvPr>
            <p:ph idx="1"/>
          </p:nvPr>
        </p:nvSpPr>
        <p:spPr>
          <a:xfrm>
            <a:off x="88778" y="1979720"/>
            <a:ext cx="4438834" cy="4754455"/>
          </a:xfrm>
        </p:spPr>
        <p:txBody>
          <a:bodyPr>
            <a:normAutofit fontScale="62500" lnSpcReduction="20000"/>
          </a:bodyPr>
          <a:lstStyle/>
          <a:p>
            <a:pPr marL="0" indent="0">
              <a:buNone/>
            </a:pPr>
            <a:r>
              <a:rPr lang="en-US" dirty="0">
                <a:solidFill>
                  <a:schemeClr val="bg1"/>
                </a:solidFill>
              </a:rPr>
              <a:t>Sensors are not entirely new hardware, but declining prices and smaller sizes are acting as a catalyst to their widespread use. This affordability is partly responsible for the revolution of IoT. Sensors are electro-mechanical hardware devices attached to a product that generate data about its environment. These small components can collect billions of gigabytes of information on nearly anything happening in or around a product. Sensors are commonly used to gather data like: </a:t>
            </a:r>
          </a:p>
          <a:p>
            <a:pPr marL="0" indent="0">
              <a:buNone/>
            </a:pPr>
            <a:r>
              <a:rPr lang="en-US" dirty="0">
                <a:solidFill>
                  <a:schemeClr val="bg1"/>
                </a:solidFill>
              </a:rPr>
              <a:t>• Pressure</a:t>
            </a:r>
          </a:p>
          <a:p>
            <a:pPr marL="0" indent="0">
              <a:buNone/>
            </a:pPr>
            <a:r>
              <a:rPr lang="en-US" dirty="0">
                <a:solidFill>
                  <a:schemeClr val="bg1"/>
                </a:solidFill>
              </a:rPr>
              <a:t> • Temperature </a:t>
            </a:r>
          </a:p>
          <a:p>
            <a:pPr marL="0" indent="0">
              <a:buNone/>
            </a:pPr>
            <a:r>
              <a:rPr lang="en-US" dirty="0">
                <a:solidFill>
                  <a:schemeClr val="bg1"/>
                </a:solidFill>
              </a:rPr>
              <a:t>• Vibrations </a:t>
            </a:r>
          </a:p>
          <a:p>
            <a:pPr marL="0" indent="0">
              <a:buNone/>
            </a:pPr>
            <a:r>
              <a:rPr lang="en-US" dirty="0">
                <a:solidFill>
                  <a:schemeClr val="bg1"/>
                </a:solidFill>
              </a:rPr>
              <a:t>• Rotations</a:t>
            </a:r>
          </a:p>
          <a:p>
            <a:pPr marL="0" indent="0">
              <a:buNone/>
            </a:pPr>
            <a:r>
              <a:rPr lang="en-US" dirty="0">
                <a:solidFill>
                  <a:schemeClr val="bg1"/>
                </a:solidFill>
              </a:rPr>
              <a:t> • Location </a:t>
            </a:r>
          </a:p>
          <a:p>
            <a:pPr marL="0" indent="0">
              <a:buNone/>
            </a:pPr>
            <a:r>
              <a:rPr lang="en-US" dirty="0">
                <a:solidFill>
                  <a:schemeClr val="bg1"/>
                </a:solidFill>
              </a:rPr>
              <a:t>• Torque or force</a:t>
            </a:r>
          </a:p>
          <a:p>
            <a:pPr marL="0" indent="0">
              <a:buNone/>
            </a:pPr>
            <a:r>
              <a:rPr lang="en-US" dirty="0">
                <a:solidFill>
                  <a:schemeClr val="bg1"/>
                </a:solidFill>
              </a:rPr>
              <a:t> • Voltage </a:t>
            </a:r>
          </a:p>
          <a:p>
            <a:pPr marL="0" indent="0">
              <a:buNone/>
            </a:pPr>
            <a:r>
              <a:rPr lang="en-US" dirty="0">
                <a:solidFill>
                  <a:schemeClr val="bg1"/>
                </a:solidFill>
              </a:rPr>
              <a:t>• Light</a:t>
            </a:r>
          </a:p>
          <a:p>
            <a:pPr marL="0" indent="0">
              <a:buNone/>
            </a:pPr>
            <a:r>
              <a:rPr lang="en-US" dirty="0">
                <a:solidFill>
                  <a:schemeClr val="bg1"/>
                </a:solidFill>
              </a:rPr>
              <a:t> • Motion</a:t>
            </a:r>
          </a:p>
          <a:p>
            <a:pPr marL="0" indent="0">
              <a:buNone/>
            </a:pPr>
            <a:r>
              <a:rPr lang="en-US" dirty="0">
                <a:solidFill>
                  <a:schemeClr val="bg1"/>
                </a:solidFill>
              </a:rPr>
              <a:t> • Sound </a:t>
            </a:r>
          </a:p>
          <a:p>
            <a:pPr marL="0" indent="0">
              <a:buNone/>
            </a:pPr>
            <a:r>
              <a:rPr lang="en-US" dirty="0">
                <a:solidFill>
                  <a:schemeClr val="bg1"/>
                </a:solidFill>
              </a:rPr>
              <a:t>• Humidity </a:t>
            </a:r>
          </a:p>
          <a:p>
            <a:pPr marL="0" indent="0">
              <a:buNone/>
            </a:pPr>
            <a:r>
              <a:rPr lang="en-US" dirty="0">
                <a:solidFill>
                  <a:schemeClr val="bg1"/>
                </a:solidFill>
              </a:rPr>
              <a:t>• Weight </a:t>
            </a:r>
          </a:p>
          <a:p>
            <a:pPr marL="0" indent="0">
              <a:buNone/>
            </a:pPr>
            <a:r>
              <a:rPr lang="en-US" dirty="0">
                <a:solidFill>
                  <a:schemeClr val="bg1"/>
                </a:solidFill>
              </a:rPr>
              <a:t>As an engineer designing for IoT, you will need to consider what data will be valuable to collect, and incorporate the necessary sensors early in the design process.</a:t>
            </a:r>
          </a:p>
        </p:txBody>
      </p:sp>
      <p:pic>
        <p:nvPicPr>
          <p:cNvPr id="4" name="Content Placeholder 3">
            <a:extLst>
              <a:ext uri="{FF2B5EF4-FFF2-40B4-BE49-F238E27FC236}">
                <a16:creationId xmlns:a16="http://schemas.microsoft.com/office/drawing/2014/main" id="{15B30C5C-0F61-4E35-87C6-C198FF2C797B}"/>
              </a:ext>
            </a:extLst>
          </p:cNvPr>
          <p:cNvPicPr>
            <a:picLocks noChangeAspect="1"/>
          </p:cNvPicPr>
          <p:nvPr/>
        </p:nvPicPr>
        <p:blipFill rotWithShape="1">
          <a:blip r:embed="rId2"/>
          <a:srcRect l="46373" t="8598" r="18046" b="8495"/>
          <a:stretch/>
        </p:blipFill>
        <p:spPr>
          <a:xfrm>
            <a:off x="5297763" y="171450"/>
            <a:ext cx="6250769" cy="6457950"/>
          </a:xfrm>
          <a:prstGeom prst="rect">
            <a:avLst/>
          </a:prstGeom>
        </p:spPr>
      </p:pic>
    </p:spTree>
    <p:extLst>
      <p:ext uri="{BB962C8B-B14F-4D97-AF65-F5344CB8AC3E}">
        <p14:creationId xmlns:p14="http://schemas.microsoft.com/office/powerpoint/2010/main" val="1009059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8F600-72BE-4A37-B6B8-2D7C06E8C783}"/>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HOW DOES IoT WORK?...</a:t>
            </a:r>
            <a:br>
              <a:rPr lang="en-US">
                <a:solidFill>
                  <a:schemeClr val="bg1"/>
                </a:solidFill>
              </a:rPr>
            </a:br>
            <a:r>
              <a:rPr lang="en-US">
                <a:solidFill>
                  <a:schemeClr val="bg1"/>
                </a:solidFill>
              </a:rPr>
              <a:t>Connectivity</a:t>
            </a:r>
          </a:p>
        </p:txBody>
      </p:sp>
      <p:sp>
        <p:nvSpPr>
          <p:cNvPr id="8" name="Content Placeholder 7">
            <a:extLst>
              <a:ext uri="{FF2B5EF4-FFF2-40B4-BE49-F238E27FC236}">
                <a16:creationId xmlns:a16="http://schemas.microsoft.com/office/drawing/2014/main" id="{F38060DD-2B6C-41FA-9870-D5B885AB764E}"/>
              </a:ext>
            </a:extLst>
          </p:cNvPr>
          <p:cNvSpPr>
            <a:spLocks noGrp="1"/>
          </p:cNvSpPr>
          <p:nvPr>
            <p:ph idx="1"/>
          </p:nvPr>
        </p:nvSpPr>
        <p:spPr>
          <a:xfrm>
            <a:off x="257175" y="2638044"/>
            <a:ext cx="4105275" cy="4048506"/>
          </a:xfrm>
        </p:spPr>
        <p:txBody>
          <a:bodyPr>
            <a:normAutofit fontScale="85000" lnSpcReduction="20000"/>
          </a:bodyPr>
          <a:lstStyle/>
          <a:p>
            <a:pPr marL="0" indent="0">
              <a:buNone/>
            </a:pPr>
            <a:r>
              <a:rPr lang="en-US" dirty="0">
                <a:solidFill>
                  <a:schemeClr val="bg1"/>
                </a:solidFill>
              </a:rPr>
              <a:t>After data is generated by sensors, it is transmitted between devices and to the cloud through communication protocols. Common protocols include Bluetooth, Wi-Fi, ZigBee, and cellular connections (3G, 4G, and LTE, for instance). While each protocol essentially serves the same purpose, they differ in typical distance range, power consumption, and means of internet connection. </a:t>
            </a:r>
          </a:p>
          <a:p>
            <a:pPr marL="0" indent="0">
              <a:buNone/>
            </a:pPr>
            <a:r>
              <a:rPr lang="en-US" dirty="0">
                <a:solidFill>
                  <a:schemeClr val="bg1"/>
                </a:solidFill>
              </a:rPr>
              <a:t>A gateway is a bridge between devices that are capturing machine data and the Internet that serves two functions: 1) normalizing data from those devices to a standardized format, and 2) supporting communication to the Internet. </a:t>
            </a:r>
          </a:p>
          <a:p>
            <a:pPr marL="0" indent="0">
              <a:buNone/>
            </a:pPr>
            <a:r>
              <a:rPr lang="en-US" dirty="0">
                <a:solidFill>
                  <a:schemeClr val="bg1"/>
                </a:solidFill>
              </a:rPr>
              <a:t>As an engineer designing smart products, you will need to design so that connectivity components are ruggedized, able to withstand industrial use. You will also need to take measures to ensure the security of data at each point in the transmission process.</a:t>
            </a:r>
          </a:p>
        </p:txBody>
      </p:sp>
      <p:pic>
        <p:nvPicPr>
          <p:cNvPr id="4" name="Content Placeholder 3">
            <a:extLst>
              <a:ext uri="{FF2B5EF4-FFF2-40B4-BE49-F238E27FC236}">
                <a16:creationId xmlns:a16="http://schemas.microsoft.com/office/drawing/2014/main" id="{66F10E6F-B6A6-4B4C-BF9B-EA8443C085B2}"/>
              </a:ext>
            </a:extLst>
          </p:cNvPr>
          <p:cNvPicPr>
            <a:picLocks noChangeAspect="1"/>
          </p:cNvPicPr>
          <p:nvPr/>
        </p:nvPicPr>
        <p:blipFill rotWithShape="1">
          <a:blip r:embed="rId2"/>
          <a:srcRect l="52245" t="9826" r="17528" b="7574"/>
          <a:stretch/>
        </p:blipFill>
        <p:spPr>
          <a:xfrm>
            <a:off x="5297763" y="228600"/>
            <a:ext cx="6250769" cy="6457950"/>
          </a:xfrm>
          <a:prstGeom prst="rect">
            <a:avLst/>
          </a:prstGeom>
        </p:spPr>
      </p:pic>
    </p:spTree>
    <p:extLst>
      <p:ext uri="{BB962C8B-B14F-4D97-AF65-F5344CB8AC3E}">
        <p14:creationId xmlns:p14="http://schemas.microsoft.com/office/powerpoint/2010/main" val="378769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D49BA-94D8-429B-BDC4-AC1C083E8DC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HOW DOES IoT WORK?...</a:t>
            </a:r>
            <a:br>
              <a:rPr lang="en-US" sz="3000" dirty="0">
                <a:solidFill>
                  <a:srgbClr val="FFFFFF"/>
                </a:solidFill>
              </a:rPr>
            </a:br>
            <a:r>
              <a:rPr lang="en-US" sz="3000" dirty="0">
                <a:solidFill>
                  <a:srgbClr val="FFFFFF"/>
                </a:solidFill>
              </a:rPr>
              <a:t>Cloud</a:t>
            </a:r>
          </a:p>
        </p:txBody>
      </p:sp>
      <p:sp>
        <p:nvSpPr>
          <p:cNvPr id="3" name="Content Placeholder 2">
            <a:extLst>
              <a:ext uri="{FF2B5EF4-FFF2-40B4-BE49-F238E27FC236}">
                <a16:creationId xmlns:a16="http://schemas.microsoft.com/office/drawing/2014/main" id="{A18EF2D6-FD20-4F70-972F-B06442ABCE40}"/>
              </a:ext>
            </a:extLst>
          </p:cNvPr>
          <p:cNvSpPr>
            <a:spLocks noGrp="1"/>
          </p:cNvSpPr>
          <p:nvPr>
            <p:ph idx="1"/>
          </p:nvPr>
        </p:nvSpPr>
        <p:spPr>
          <a:xfrm>
            <a:off x="5591695" y="1402080"/>
            <a:ext cx="5320696" cy="4053840"/>
          </a:xfrm>
        </p:spPr>
        <p:txBody>
          <a:bodyPr anchor="ctr">
            <a:normAutofit/>
          </a:bodyPr>
          <a:lstStyle/>
          <a:p>
            <a:pPr marL="0" indent="0">
              <a:lnSpc>
                <a:spcPct val="90000"/>
              </a:lnSpc>
              <a:buNone/>
            </a:pPr>
            <a:r>
              <a:rPr lang="en-US" sz="1500" dirty="0"/>
              <a:t>The massive amount of data generated by smart products is transmitted from the products to the cloud, the storage and computing facet of the device. In the cloud, data is securely stored, processed, and analyzed. It operates remotely and has basically unlimited storage capacities. The IoT cloud component consists of software, a big data engine, an application platform, and a database. • The software is the boss of the operation, monitoring and controlling product functions. Software adds value to hardware by converting unorganized data into actionable information • The big data engine crunches the numbers – it analyzes incoming data and uncovers product insights. • The application platform organizes and presents information – it enables visualization and access to data so users can see what their product is saying. • The database stores information, aggregating and managing incoming data in real time.</a:t>
            </a:r>
          </a:p>
        </p:txBody>
      </p:sp>
    </p:spTree>
    <p:extLst>
      <p:ext uri="{BB962C8B-B14F-4D97-AF65-F5344CB8AC3E}">
        <p14:creationId xmlns:p14="http://schemas.microsoft.com/office/powerpoint/2010/main" val="309401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09321-7745-4049-8979-212FCD68B5FB}"/>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TABLE OF CONTENTS</a:t>
            </a:r>
          </a:p>
        </p:txBody>
      </p:sp>
      <p:graphicFrame>
        <p:nvGraphicFramePr>
          <p:cNvPr id="5" name="Content Placeholder 2">
            <a:extLst>
              <a:ext uri="{FF2B5EF4-FFF2-40B4-BE49-F238E27FC236}">
                <a16:creationId xmlns:a16="http://schemas.microsoft.com/office/drawing/2014/main" id="{572EC742-9DB0-4333-8B0B-DBE885B0ED17}"/>
              </a:ext>
            </a:extLst>
          </p:cNvPr>
          <p:cNvGraphicFramePr>
            <a:graphicFrameLocks noGrp="1"/>
          </p:cNvGraphicFramePr>
          <p:nvPr>
            <p:ph idx="1"/>
            <p:extLst>
              <p:ext uri="{D42A27DB-BD31-4B8C-83A1-F6EECF244321}">
                <p14:modId xmlns:p14="http://schemas.microsoft.com/office/powerpoint/2010/main" val="2575153495"/>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9115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E3CB6-D5AC-4837-A505-14E7137F45DD}"/>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HOW DOES IoT WORK?...</a:t>
            </a:r>
            <a:br>
              <a:rPr lang="en-US" sz="3000">
                <a:solidFill>
                  <a:srgbClr val="FFFFFF"/>
                </a:solidFill>
              </a:rPr>
            </a:br>
            <a:r>
              <a:rPr lang="en-US" sz="3000">
                <a:solidFill>
                  <a:srgbClr val="FFFFFF"/>
                </a:solidFill>
              </a:rPr>
              <a:t>External Sources</a:t>
            </a:r>
          </a:p>
        </p:txBody>
      </p:sp>
      <p:sp>
        <p:nvSpPr>
          <p:cNvPr id="3" name="Content Placeholder 2">
            <a:extLst>
              <a:ext uri="{FF2B5EF4-FFF2-40B4-BE49-F238E27FC236}">
                <a16:creationId xmlns:a16="http://schemas.microsoft.com/office/drawing/2014/main" id="{3C7FE149-AA78-46AD-834C-10DA55A668C9}"/>
              </a:ext>
            </a:extLst>
          </p:cNvPr>
          <p:cNvSpPr>
            <a:spLocks noGrp="1"/>
          </p:cNvSpPr>
          <p:nvPr>
            <p:ph idx="1"/>
          </p:nvPr>
        </p:nvSpPr>
        <p:spPr>
          <a:xfrm>
            <a:off x="5591695" y="1402080"/>
            <a:ext cx="5320696" cy="4053840"/>
          </a:xfrm>
        </p:spPr>
        <p:txBody>
          <a:bodyPr anchor="ctr">
            <a:normAutofit/>
          </a:bodyPr>
          <a:lstStyle/>
          <a:p>
            <a:pPr marL="0" indent="0">
              <a:lnSpc>
                <a:spcPct val="90000"/>
              </a:lnSpc>
              <a:buNone/>
            </a:pPr>
            <a:r>
              <a:rPr lang="en-US" dirty="0"/>
              <a:t>Also informing the cloud are external sources, including internet resources and business systems. External sources input information from the internet such as the weather, traffic, prices, social media, and maps. Business systems like CRM and PLM systems can also be integrated with the cloud. This additional data is processed in the cloud along with data from sensors, all of which reveal further insights about product performance. The incorporation of external sources into big data analysis feeds engineers additional information about the conditions surrounding a product. You can make decisions about the product’s operation based on this information, such as designing a machine to shut down when weather conditions decrease its efficiency.</a:t>
            </a:r>
          </a:p>
        </p:txBody>
      </p:sp>
    </p:spTree>
    <p:extLst>
      <p:ext uri="{BB962C8B-B14F-4D97-AF65-F5344CB8AC3E}">
        <p14:creationId xmlns:p14="http://schemas.microsoft.com/office/powerpoint/2010/main" val="2335067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F8F9F-F31D-4219-ACAC-57B0338FA032}"/>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2400">
                <a:solidFill>
                  <a:schemeClr val="bg1"/>
                </a:solidFill>
              </a:rPr>
              <a:t>HOW DOES IoT WORK?</a:t>
            </a:r>
            <a:br>
              <a:rPr lang="en-US" sz="2400">
                <a:solidFill>
                  <a:schemeClr val="bg1"/>
                </a:solidFill>
              </a:rPr>
            </a:br>
            <a:r>
              <a:rPr lang="en-US" sz="2400">
                <a:solidFill>
                  <a:schemeClr val="bg1"/>
                </a:solidFill>
              </a:rPr>
              <a:t>Data visualization</a:t>
            </a:r>
          </a:p>
        </p:txBody>
      </p:sp>
      <p:sp>
        <p:nvSpPr>
          <p:cNvPr id="3" name="Content Placeholder 2">
            <a:extLst>
              <a:ext uri="{FF2B5EF4-FFF2-40B4-BE49-F238E27FC236}">
                <a16:creationId xmlns:a16="http://schemas.microsoft.com/office/drawing/2014/main" id="{D95EDF07-B5F6-4FCE-B4D1-38648C1A87F5}"/>
              </a:ext>
            </a:extLst>
          </p:cNvPr>
          <p:cNvSpPr>
            <a:spLocks noGrp="1"/>
          </p:cNvSpPr>
          <p:nvPr>
            <p:ph idx="1"/>
          </p:nvPr>
        </p:nvSpPr>
        <p:spPr>
          <a:xfrm>
            <a:off x="643468" y="2638044"/>
            <a:ext cx="3363974" cy="3415622"/>
          </a:xfrm>
        </p:spPr>
        <p:txBody>
          <a:bodyPr>
            <a:normAutofit/>
          </a:bodyPr>
          <a:lstStyle/>
          <a:p>
            <a:pPr marL="0" indent="0">
              <a:lnSpc>
                <a:spcPct val="90000"/>
              </a:lnSpc>
              <a:buNone/>
            </a:pPr>
            <a:r>
              <a:rPr lang="en-US" sz="1300">
                <a:solidFill>
                  <a:schemeClr val="bg1"/>
                </a:solidFill>
              </a:rPr>
              <a:t>Data visualization platforms allow users to view information about the product and control it remotely. These platforms create digital twins of the physical product, displaying information about the product’s conditons. They typically allow users to see trends in the operation of their products, compare devices, and track data points. Users can act upon information by sending signals through the cloud to the product, commanding devices to perform various functions. With this kind of access, engineers gain a broader perspective of the product and how it is being used. You can track correlations in conditions and performance, and observe how modifying functions affects efficiency and productivity. These insights inform future designs, allowing you to make better products.</a:t>
            </a:r>
          </a:p>
          <a:p>
            <a:pPr marL="0" indent="0">
              <a:lnSpc>
                <a:spcPct val="90000"/>
              </a:lnSpc>
              <a:buNone/>
            </a:pPr>
            <a:endParaRPr lang="en-US" sz="1300">
              <a:solidFill>
                <a:schemeClr val="bg1"/>
              </a:solidFill>
            </a:endParaRPr>
          </a:p>
          <a:p>
            <a:pPr marL="0" indent="0">
              <a:lnSpc>
                <a:spcPct val="90000"/>
              </a:lnSpc>
              <a:buNone/>
            </a:pPr>
            <a:endParaRPr lang="en-US" sz="1300">
              <a:solidFill>
                <a:schemeClr val="bg1"/>
              </a:solidFill>
            </a:endParaRPr>
          </a:p>
          <a:p>
            <a:pPr marL="0" indent="0">
              <a:lnSpc>
                <a:spcPct val="90000"/>
              </a:lnSpc>
              <a:buNone/>
            </a:pPr>
            <a:endParaRPr lang="en-US" sz="1300">
              <a:solidFill>
                <a:schemeClr val="bg1"/>
              </a:solidFill>
            </a:endParaRPr>
          </a:p>
        </p:txBody>
      </p:sp>
      <p:pic>
        <p:nvPicPr>
          <p:cNvPr id="4" name="Picture 3">
            <a:extLst>
              <a:ext uri="{FF2B5EF4-FFF2-40B4-BE49-F238E27FC236}">
                <a16:creationId xmlns:a16="http://schemas.microsoft.com/office/drawing/2014/main" id="{7C5AF273-A572-436C-968F-FB2C02D2B8E5}"/>
              </a:ext>
            </a:extLst>
          </p:cNvPr>
          <p:cNvPicPr>
            <a:picLocks noChangeAspect="1"/>
          </p:cNvPicPr>
          <p:nvPr/>
        </p:nvPicPr>
        <p:blipFill rotWithShape="1">
          <a:blip r:embed="rId2"/>
          <a:srcRect l="41875" t="31400" r="16797" b="5695"/>
          <a:stretch/>
        </p:blipFill>
        <p:spPr>
          <a:xfrm>
            <a:off x="4914900" y="523875"/>
            <a:ext cx="6877050" cy="5962651"/>
          </a:xfrm>
          <a:prstGeom prst="rect">
            <a:avLst/>
          </a:prstGeom>
        </p:spPr>
      </p:pic>
    </p:spTree>
    <p:extLst>
      <p:ext uri="{BB962C8B-B14F-4D97-AF65-F5344CB8AC3E}">
        <p14:creationId xmlns:p14="http://schemas.microsoft.com/office/powerpoint/2010/main" val="4028160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EEA91-BF49-456B-876C-D30F5AA77265}"/>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WHY DOES IoT MATTER?</a:t>
            </a:r>
          </a:p>
        </p:txBody>
      </p:sp>
      <p:sp>
        <p:nvSpPr>
          <p:cNvPr id="3" name="Content Placeholder 2">
            <a:extLst>
              <a:ext uri="{FF2B5EF4-FFF2-40B4-BE49-F238E27FC236}">
                <a16:creationId xmlns:a16="http://schemas.microsoft.com/office/drawing/2014/main" id="{1D206743-596F-4164-A46E-4D075685B037}"/>
              </a:ext>
            </a:extLst>
          </p:cNvPr>
          <p:cNvSpPr>
            <a:spLocks noGrp="1"/>
          </p:cNvSpPr>
          <p:nvPr>
            <p:ph idx="1"/>
          </p:nvPr>
        </p:nvSpPr>
        <p:spPr>
          <a:xfrm>
            <a:off x="5591695" y="1402080"/>
            <a:ext cx="5320696" cy="4053840"/>
          </a:xfrm>
        </p:spPr>
        <p:txBody>
          <a:bodyPr anchor="ctr">
            <a:normAutofit/>
          </a:bodyPr>
          <a:lstStyle/>
          <a:p>
            <a:pPr marL="0" indent="0">
              <a:buNone/>
            </a:pPr>
            <a:r>
              <a:rPr lang="en-US" dirty="0"/>
              <a:t>The benefits of IoT are huge - for consumers, for businesses, and especially for engineers. Making an IoT product doesn’t just reward the end-user, but each player in the production process as well.</a:t>
            </a:r>
          </a:p>
        </p:txBody>
      </p:sp>
    </p:spTree>
    <p:extLst>
      <p:ext uri="{BB962C8B-B14F-4D97-AF65-F5344CB8AC3E}">
        <p14:creationId xmlns:p14="http://schemas.microsoft.com/office/powerpoint/2010/main" val="422031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CFF3A-7CD3-49E5-8763-1B9311F97CE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2200">
                <a:solidFill>
                  <a:schemeClr val="bg1"/>
                </a:solidFill>
              </a:rPr>
              <a:t>WHY DOES IoT MATTER?...</a:t>
            </a:r>
            <a:br>
              <a:rPr lang="en-US" sz="2200">
                <a:solidFill>
                  <a:schemeClr val="bg1"/>
                </a:solidFill>
              </a:rPr>
            </a:br>
            <a:r>
              <a:rPr lang="en-US" sz="2200">
                <a:solidFill>
                  <a:schemeClr val="bg1"/>
                </a:solidFill>
              </a:rPr>
              <a:t>Better products, better world.</a:t>
            </a:r>
          </a:p>
        </p:txBody>
      </p:sp>
      <p:sp>
        <p:nvSpPr>
          <p:cNvPr id="3" name="Content Placeholder 2">
            <a:extLst>
              <a:ext uri="{FF2B5EF4-FFF2-40B4-BE49-F238E27FC236}">
                <a16:creationId xmlns:a16="http://schemas.microsoft.com/office/drawing/2014/main" id="{20248107-1BD1-43A9-BB4C-04E3D033D4E4}"/>
              </a:ext>
            </a:extLst>
          </p:cNvPr>
          <p:cNvSpPr>
            <a:spLocks noGrp="1"/>
          </p:cNvSpPr>
          <p:nvPr>
            <p:ph idx="1"/>
          </p:nvPr>
        </p:nvSpPr>
        <p:spPr>
          <a:xfrm>
            <a:off x="643468" y="2638044"/>
            <a:ext cx="3363974" cy="3415622"/>
          </a:xfrm>
        </p:spPr>
        <p:txBody>
          <a:bodyPr>
            <a:normAutofit/>
          </a:bodyPr>
          <a:lstStyle/>
          <a:p>
            <a:pPr marL="0" indent="0">
              <a:lnSpc>
                <a:spcPct val="90000"/>
              </a:lnSpc>
              <a:buNone/>
            </a:pPr>
            <a:r>
              <a:rPr lang="en-US" sz="1700">
                <a:solidFill>
                  <a:schemeClr val="bg1"/>
                </a:solidFill>
              </a:rPr>
              <a:t>A massive network of disruptive smart products will require learning new skills and adapting to changing industries, but the payoff will be great for engineers, businesses, and consumers. As a mechanical engineer, you will most immediately gain from closed loop design, while benefits such as increased consumer value, predictive maintenance, and new service lines ultimately involve the bigger picture of IoT for business operations.</a:t>
            </a:r>
          </a:p>
          <a:p>
            <a:pPr marL="0" indent="0">
              <a:lnSpc>
                <a:spcPct val="90000"/>
              </a:lnSpc>
              <a:buNone/>
            </a:pPr>
            <a:endParaRPr lang="en-US" sz="1700">
              <a:solidFill>
                <a:schemeClr val="bg1"/>
              </a:solidFill>
            </a:endParaRPr>
          </a:p>
          <a:p>
            <a:pPr marL="0" indent="0">
              <a:lnSpc>
                <a:spcPct val="90000"/>
              </a:lnSpc>
              <a:buNone/>
            </a:pPr>
            <a:endParaRPr lang="en-US" sz="1700">
              <a:solidFill>
                <a:schemeClr val="bg1"/>
              </a:solidFill>
            </a:endParaRPr>
          </a:p>
          <a:p>
            <a:pPr marL="0" indent="0">
              <a:lnSpc>
                <a:spcPct val="90000"/>
              </a:lnSpc>
              <a:buNone/>
            </a:pPr>
            <a:endParaRPr lang="en-US" sz="1700">
              <a:solidFill>
                <a:schemeClr val="bg1"/>
              </a:solidFill>
            </a:endParaRPr>
          </a:p>
          <a:p>
            <a:pPr marL="0" indent="0">
              <a:lnSpc>
                <a:spcPct val="90000"/>
              </a:lnSpc>
              <a:buNone/>
            </a:pPr>
            <a:endParaRPr lang="en-US" sz="1700">
              <a:solidFill>
                <a:schemeClr val="bg1"/>
              </a:solidFill>
            </a:endParaRPr>
          </a:p>
        </p:txBody>
      </p:sp>
      <p:pic>
        <p:nvPicPr>
          <p:cNvPr id="4" name="Picture 3">
            <a:extLst>
              <a:ext uri="{FF2B5EF4-FFF2-40B4-BE49-F238E27FC236}">
                <a16:creationId xmlns:a16="http://schemas.microsoft.com/office/drawing/2014/main" id="{AF15E1B7-BB44-432C-A42D-F04E881D70D7}"/>
              </a:ext>
            </a:extLst>
          </p:cNvPr>
          <p:cNvPicPr>
            <a:picLocks noChangeAspect="1"/>
          </p:cNvPicPr>
          <p:nvPr/>
        </p:nvPicPr>
        <p:blipFill rotWithShape="1">
          <a:blip r:embed="rId2"/>
          <a:srcRect l="18300" t="42778" r="17265" b="16805"/>
          <a:stretch/>
        </p:blipFill>
        <p:spPr>
          <a:xfrm>
            <a:off x="4905375" y="643467"/>
            <a:ext cx="7172325" cy="5585883"/>
          </a:xfrm>
          <a:prstGeom prst="rect">
            <a:avLst/>
          </a:prstGeom>
        </p:spPr>
      </p:pic>
    </p:spTree>
    <p:extLst>
      <p:ext uri="{BB962C8B-B14F-4D97-AF65-F5344CB8AC3E}">
        <p14:creationId xmlns:p14="http://schemas.microsoft.com/office/powerpoint/2010/main" val="19562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6E43B-F50B-4C8B-99DA-3BF37B04D772}"/>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2400">
                <a:solidFill>
                  <a:schemeClr val="bg1"/>
                </a:solidFill>
              </a:rPr>
              <a:t>WHY DOES IoT MATTER?...</a:t>
            </a:r>
            <a:br>
              <a:rPr lang="en-US" sz="2400">
                <a:solidFill>
                  <a:schemeClr val="bg1"/>
                </a:solidFill>
              </a:rPr>
            </a:br>
            <a:r>
              <a:rPr lang="en-US" sz="2400">
                <a:solidFill>
                  <a:schemeClr val="bg1"/>
                </a:solidFill>
              </a:rPr>
              <a:t>Closed loop design</a:t>
            </a:r>
          </a:p>
        </p:txBody>
      </p:sp>
      <p:sp>
        <p:nvSpPr>
          <p:cNvPr id="3" name="Content Placeholder 2">
            <a:extLst>
              <a:ext uri="{FF2B5EF4-FFF2-40B4-BE49-F238E27FC236}">
                <a16:creationId xmlns:a16="http://schemas.microsoft.com/office/drawing/2014/main" id="{49011595-5CAF-4D90-9B65-DDF33064E59D}"/>
              </a:ext>
            </a:extLst>
          </p:cNvPr>
          <p:cNvSpPr>
            <a:spLocks noGrp="1"/>
          </p:cNvSpPr>
          <p:nvPr>
            <p:ph idx="1"/>
          </p:nvPr>
        </p:nvSpPr>
        <p:spPr>
          <a:xfrm>
            <a:off x="400050" y="2638043"/>
            <a:ext cx="3752850" cy="4038981"/>
          </a:xfrm>
        </p:spPr>
        <p:txBody>
          <a:bodyPr>
            <a:normAutofit/>
          </a:bodyPr>
          <a:lstStyle/>
          <a:p>
            <a:pPr marL="0" indent="0">
              <a:lnSpc>
                <a:spcPct val="90000"/>
              </a:lnSpc>
              <a:buNone/>
            </a:pPr>
            <a:r>
              <a:rPr lang="en-US" sz="1200" dirty="0">
                <a:solidFill>
                  <a:schemeClr val="bg1"/>
                </a:solidFill>
              </a:rPr>
              <a:t>IoT programs create a digital twin of the physical product – a virtual representation of the device that illustrates the data surrounding it. By observing digital twins, you can follow the products through their lifecycle, gaining real product performance insights that can inform future projects. Before IoT, there was a way you thought a product would perform and a way you saw it perform in simulations and design software. Now, there is a way to see how a product actually performs by analyzing data gathered from smart devices. Imagine making 500 machines, each going to different factories around the world, operating under different conditions and being used in different ways. Digital twins of these machines reveal valuable information about how these variables affect the machines’ productivity and efficiency - you can see exactly how your product functions in reality. Next-gen designs or entirely new products can be improved based on information gathered from existing machines. While closed loop design is the primary benefit engineers gain from IoT, it should be noted that increased consumer value, predictive maintenance, and new service lines are transforming business models and hugely impacting industry at a higher level.</a:t>
            </a:r>
          </a:p>
          <a:p>
            <a:pPr marL="0" indent="0">
              <a:lnSpc>
                <a:spcPct val="90000"/>
              </a:lnSpc>
              <a:buNone/>
            </a:pPr>
            <a:endParaRPr lang="en-US" sz="1000" dirty="0">
              <a:solidFill>
                <a:schemeClr val="bg1"/>
              </a:solidFill>
            </a:endParaRPr>
          </a:p>
          <a:p>
            <a:pPr marL="0" indent="0">
              <a:lnSpc>
                <a:spcPct val="90000"/>
              </a:lnSpc>
              <a:buNone/>
            </a:pPr>
            <a:endParaRPr lang="en-US" sz="1000" dirty="0">
              <a:solidFill>
                <a:schemeClr val="bg1"/>
              </a:solidFill>
            </a:endParaRPr>
          </a:p>
        </p:txBody>
      </p:sp>
      <p:pic>
        <p:nvPicPr>
          <p:cNvPr id="4" name="Picture 3">
            <a:extLst>
              <a:ext uri="{FF2B5EF4-FFF2-40B4-BE49-F238E27FC236}">
                <a16:creationId xmlns:a16="http://schemas.microsoft.com/office/drawing/2014/main" id="{556F98EB-873B-4A3F-93E6-BA706F68E9DB}"/>
              </a:ext>
            </a:extLst>
          </p:cNvPr>
          <p:cNvPicPr>
            <a:picLocks noChangeAspect="1"/>
          </p:cNvPicPr>
          <p:nvPr/>
        </p:nvPicPr>
        <p:blipFill rotWithShape="1">
          <a:blip r:embed="rId2"/>
          <a:srcRect l="15234" t="29584" r="54688" b="11661"/>
          <a:stretch/>
        </p:blipFill>
        <p:spPr>
          <a:xfrm>
            <a:off x="5297763" y="643467"/>
            <a:ext cx="6250769" cy="5652557"/>
          </a:xfrm>
          <a:prstGeom prst="rect">
            <a:avLst/>
          </a:prstGeom>
        </p:spPr>
      </p:pic>
    </p:spTree>
    <p:extLst>
      <p:ext uri="{BB962C8B-B14F-4D97-AF65-F5344CB8AC3E}">
        <p14:creationId xmlns:p14="http://schemas.microsoft.com/office/powerpoint/2010/main" val="762031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0306B-E1A9-4695-A2AE-CD664051110D}"/>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a:solidFill>
                  <a:srgbClr val="FFFFFF"/>
                </a:solidFill>
              </a:rPr>
              <a:t>WHY DOES IoT MATTER?...</a:t>
            </a:r>
            <a:br>
              <a:rPr lang="en-US" sz="2300">
                <a:solidFill>
                  <a:srgbClr val="FFFFFF"/>
                </a:solidFill>
              </a:rPr>
            </a:br>
            <a:r>
              <a:rPr lang="en-US" sz="2300">
                <a:solidFill>
                  <a:srgbClr val="FFFFFF"/>
                </a:solidFill>
              </a:rPr>
              <a:t>Key takeaways for engineers</a:t>
            </a:r>
          </a:p>
        </p:txBody>
      </p:sp>
      <p:sp>
        <p:nvSpPr>
          <p:cNvPr id="3" name="Content Placeholder 2">
            <a:extLst>
              <a:ext uri="{FF2B5EF4-FFF2-40B4-BE49-F238E27FC236}">
                <a16:creationId xmlns:a16="http://schemas.microsoft.com/office/drawing/2014/main" id="{3FD0C501-CADE-4141-9BC0-01A67FA6E5BD}"/>
              </a:ext>
            </a:extLst>
          </p:cNvPr>
          <p:cNvSpPr>
            <a:spLocks noGrp="1"/>
          </p:cNvSpPr>
          <p:nvPr>
            <p:ph idx="1"/>
          </p:nvPr>
        </p:nvSpPr>
        <p:spPr>
          <a:xfrm>
            <a:off x="5591695" y="1402080"/>
            <a:ext cx="5962130" cy="4655820"/>
          </a:xfrm>
        </p:spPr>
        <p:txBody>
          <a:bodyPr anchor="ctr">
            <a:normAutofit/>
          </a:bodyPr>
          <a:lstStyle/>
          <a:p>
            <a:pPr marL="0" indent="0">
              <a:lnSpc>
                <a:spcPct val="90000"/>
              </a:lnSpc>
              <a:buNone/>
            </a:pPr>
            <a:r>
              <a:rPr lang="en-US" sz="1700" dirty="0"/>
              <a:t>Mechanical engineers are positioned to be key players in the implementation of IoT into manufactured products. Remember these takeaways as you proceed with designing IoT devices:</a:t>
            </a:r>
          </a:p>
          <a:p>
            <a:pPr marL="0" indent="0">
              <a:lnSpc>
                <a:spcPct val="90000"/>
              </a:lnSpc>
              <a:buNone/>
            </a:pPr>
            <a:r>
              <a:rPr lang="en-US" sz="1700" dirty="0"/>
              <a:t>Product design </a:t>
            </a:r>
          </a:p>
          <a:p>
            <a:pPr marL="0" indent="0">
              <a:lnSpc>
                <a:spcPct val="90000"/>
              </a:lnSpc>
              <a:buNone/>
            </a:pPr>
            <a:r>
              <a:rPr lang="en-US" sz="1700" dirty="0"/>
              <a:t>• As you design, consider how data can help inform your projects, and incorporate appropriate sensors early in the process. </a:t>
            </a:r>
          </a:p>
          <a:p>
            <a:pPr marL="0" indent="0">
              <a:lnSpc>
                <a:spcPct val="90000"/>
              </a:lnSpc>
              <a:buNone/>
            </a:pPr>
            <a:r>
              <a:rPr lang="en-US" sz="1700" dirty="0"/>
              <a:t>• Products must be designed so that software and hardware seamlessly complement each other. IoT is advancing connectivity, communication, and control from systems like PLC and SCADA to devices with more capabilities and integration of mechanical and electronic aspects. </a:t>
            </a:r>
          </a:p>
          <a:p>
            <a:pPr marL="0" indent="0">
              <a:lnSpc>
                <a:spcPct val="90000"/>
              </a:lnSpc>
              <a:buNone/>
            </a:pPr>
            <a:r>
              <a:rPr lang="en-US" sz="1700" dirty="0"/>
              <a:t>• Design with upgrades in mind. When software is updated, mechanical aspects must be in place for the product to function correctly. Some mechanical functions might not be initially optimized, but these capabilities may be necessary when software is modified.</a:t>
            </a:r>
          </a:p>
        </p:txBody>
      </p:sp>
    </p:spTree>
    <p:extLst>
      <p:ext uri="{BB962C8B-B14F-4D97-AF65-F5344CB8AC3E}">
        <p14:creationId xmlns:p14="http://schemas.microsoft.com/office/powerpoint/2010/main" val="2875671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5E52B-4609-4D83-9C8F-56F7408DBE0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a:solidFill>
                  <a:srgbClr val="FFFFFF"/>
                </a:solidFill>
              </a:rPr>
              <a:t>CONCLUSION</a:t>
            </a:r>
          </a:p>
        </p:txBody>
      </p:sp>
      <p:sp>
        <p:nvSpPr>
          <p:cNvPr id="3" name="Content Placeholder 2">
            <a:extLst>
              <a:ext uri="{FF2B5EF4-FFF2-40B4-BE49-F238E27FC236}">
                <a16:creationId xmlns:a16="http://schemas.microsoft.com/office/drawing/2014/main" id="{339CF164-A047-4E87-AFFB-D08C288CB2D5}"/>
              </a:ext>
            </a:extLst>
          </p:cNvPr>
          <p:cNvSpPr>
            <a:spLocks noGrp="1"/>
          </p:cNvSpPr>
          <p:nvPr>
            <p:ph idx="1"/>
          </p:nvPr>
        </p:nvSpPr>
        <p:spPr>
          <a:xfrm>
            <a:off x="5591695" y="1402080"/>
            <a:ext cx="5320696" cy="4053840"/>
          </a:xfrm>
        </p:spPr>
        <p:txBody>
          <a:bodyPr anchor="ctr">
            <a:normAutofit/>
          </a:bodyPr>
          <a:lstStyle/>
          <a:p>
            <a:pPr marL="0" indent="0">
              <a:lnSpc>
                <a:spcPct val="90000"/>
              </a:lnSpc>
              <a:buNone/>
            </a:pPr>
            <a:r>
              <a:rPr lang="en-US" sz="1700" dirty="0"/>
              <a:t>Summary</a:t>
            </a:r>
          </a:p>
          <a:p>
            <a:pPr marL="0" indent="0">
              <a:lnSpc>
                <a:spcPct val="90000"/>
              </a:lnSpc>
              <a:buNone/>
            </a:pPr>
            <a:r>
              <a:rPr lang="en-US" sz="1700" dirty="0"/>
              <a:t>IoT is the growing network of connected products that is changing manufacturing at a scope comparable to the Industrial Revolution. This transformation of industry opens opportunities for engineers to make better products by integrating electrical and mechanical aspects in designs and leveraging big data. Closed loop design is the biggest benefit of IoT products for engineers, allowing you to follow products through their entire lifecycle. Insights gained from this system can result in future designs with improved functions and more capabilities. The role of the mechanical engineer is taking a new form, but initial hardships for engineers who dive in to IoT will undoubtedly give way to well-worthwhile benefits. Making things has never been more exciting.</a:t>
            </a:r>
          </a:p>
        </p:txBody>
      </p:sp>
    </p:spTree>
    <p:extLst>
      <p:ext uri="{BB962C8B-B14F-4D97-AF65-F5344CB8AC3E}">
        <p14:creationId xmlns:p14="http://schemas.microsoft.com/office/powerpoint/2010/main" val="1103025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E7BA-28EE-4E72-B3C0-C25C28A7EB81}"/>
              </a:ext>
            </a:extLst>
          </p:cNvPr>
          <p:cNvSpPr>
            <a:spLocks noGrp="1"/>
          </p:cNvSpPr>
          <p:nvPr>
            <p:ph type="title"/>
          </p:nvPr>
        </p:nvSpPr>
        <p:spPr>
          <a:xfrm>
            <a:off x="2231136" y="964692"/>
            <a:ext cx="7729728" cy="1188720"/>
          </a:xfrm>
        </p:spPr>
        <p:txBody>
          <a:bodyPr>
            <a:normAutofit/>
          </a:bodyPr>
          <a:lstStyle/>
          <a:p>
            <a:r>
              <a:rPr lang="en-US"/>
              <a:t>PRESENTATION BY </a:t>
            </a:r>
            <a:endParaRPr lang="en-US" dirty="0"/>
          </a:p>
        </p:txBody>
      </p:sp>
      <p:graphicFrame>
        <p:nvGraphicFramePr>
          <p:cNvPr id="13" name="Content Placeholder 2">
            <a:extLst>
              <a:ext uri="{FF2B5EF4-FFF2-40B4-BE49-F238E27FC236}">
                <a16:creationId xmlns:a16="http://schemas.microsoft.com/office/drawing/2014/main" id="{E38C1366-11C5-44C9-93AB-C3B439504B6B}"/>
              </a:ext>
            </a:extLst>
          </p:cNvPr>
          <p:cNvGraphicFramePr>
            <a:graphicFrameLocks noGrp="1"/>
          </p:cNvGraphicFramePr>
          <p:nvPr>
            <p:ph idx="1"/>
            <p:extLst>
              <p:ext uri="{D42A27DB-BD31-4B8C-83A1-F6EECF244321}">
                <p14:modId xmlns:p14="http://schemas.microsoft.com/office/powerpoint/2010/main" val="351302281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0932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79802-8612-45AB-9429-A40E5098B9DC}"/>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TABLE OF CONTENTS</a:t>
            </a:r>
          </a:p>
        </p:txBody>
      </p:sp>
      <p:graphicFrame>
        <p:nvGraphicFramePr>
          <p:cNvPr id="5" name="Content Placeholder 2">
            <a:extLst>
              <a:ext uri="{FF2B5EF4-FFF2-40B4-BE49-F238E27FC236}">
                <a16:creationId xmlns:a16="http://schemas.microsoft.com/office/drawing/2014/main" id="{122B5EFF-EEC8-4910-A28C-C00AC8C5D3EE}"/>
              </a:ext>
            </a:extLst>
          </p:cNvPr>
          <p:cNvGraphicFramePr>
            <a:graphicFrameLocks noGrp="1"/>
          </p:cNvGraphicFramePr>
          <p:nvPr>
            <p:ph idx="1"/>
            <p:extLst>
              <p:ext uri="{D42A27DB-BD31-4B8C-83A1-F6EECF244321}">
                <p14:modId xmlns:p14="http://schemas.microsoft.com/office/powerpoint/2010/main" val="4112878987"/>
              </p:ext>
            </p:extLst>
          </p:nvPr>
        </p:nvGraphicFramePr>
        <p:xfrm>
          <a:off x="5297763" y="1260475"/>
          <a:ext cx="4884462" cy="3463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304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3182B-A959-4FA7-83A0-F3546AEB20F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900">
                <a:solidFill>
                  <a:srgbClr val="FFFFFF"/>
                </a:solidFill>
              </a:rPr>
              <a:t>INTRODUCTION</a:t>
            </a:r>
          </a:p>
        </p:txBody>
      </p:sp>
      <p:sp>
        <p:nvSpPr>
          <p:cNvPr id="3" name="Content Placeholder 2">
            <a:extLst>
              <a:ext uri="{FF2B5EF4-FFF2-40B4-BE49-F238E27FC236}">
                <a16:creationId xmlns:a16="http://schemas.microsoft.com/office/drawing/2014/main" id="{ABD0957A-CA97-4435-BDF8-12B2F6F584C5}"/>
              </a:ext>
            </a:extLst>
          </p:cNvPr>
          <p:cNvSpPr>
            <a:spLocks noGrp="1"/>
          </p:cNvSpPr>
          <p:nvPr>
            <p:ph idx="1"/>
          </p:nvPr>
        </p:nvSpPr>
        <p:spPr>
          <a:xfrm>
            <a:off x="5591695" y="1402080"/>
            <a:ext cx="5320696" cy="4053840"/>
          </a:xfrm>
        </p:spPr>
        <p:txBody>
          <a:bodyPr anchor="ctr">
            <a:normAutofit/>
          </a:bodyPr>
          <a:lstStyle/>
          <a:p>
            <a:pPr marL="0" indent="0">
              <a:lnSpc>
                <a:spcPct val="90000"/>
              </a:lnSpc>
              <a:buNone/>
            </a:pPr>
            <a:r>
              <a:rPr lang="en-US" sz="1500" dirty="0"/>
              <a:t>The IoT revolution</a:t>
            </a:r>
          </a:p>
          <a:p>
            <a:pPr marL="0" indent="0">
              <a:lnSpc>
                <a:spcPct val="90000"/>
              </a:lnSpc>
              <a:buNone/>
            </a:pPr>
            <a:r>
              <a:rPr lang="en-US" sz="1500" dirty="0"/>
              <a:t>By now you’ve probably heard the hype surrounding the Internet of Things (IoT) and smart products. In a way, it’s analogous to the dawn of the desktop computer. Maybe the notion that computers would populate desks seemed implausible at first, but the new technology had significant impacts in time - everyone has some kind of desktop or portable device today. The Internet of Things may feel like an overused term, but it has real benefits for engineers, businesses, and consumers. IoT introduces countless opportunities to disrupt the status quo across top industries with reimagined products. It offers enormous quantities of product performance data, functions that improve consumer experiences, predictive maintenance possibilities, and new service lines, each paving new avenues for engineers to design better products. In an increasingly connected world, engineers are uniquely positioned to steer the course of innovation by embracing IoT.</a:t>
            </a:r>
          </a:p>
        </p:txBody>
      </p:sp>
    </p:spTree>
    <p:extLst>
      <p:ext uri="{BB962C8B-B14F-4D97-AF65-F5344CB8AC3E}">
        <p14:creationId xmlns:p14="http://schemas.microsoft.com/office/powerpoint/2010/main" val="1558136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693A6-7EB2-4ACC-86CC-73B8855E83A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900" dirty="0">
                <a:solidFill>
                  <a:srgbClr val="FFFFFF"/>
                </a:solidFill>
              </a:rPr>
              <a:t>INTRODUCTION…</a:t>
            </a:r>
          </a:p>
        </p:txBody>
      </p:sp>
      <p:sp>
        <p:nvSpPr>
          <p:cNvPr id="3" name="Content Placeholder 2">
            <a:extLst>
              <a:ext uri="{FF2B5EF4-FFF2-40B4-BE49-F238E27FC236}">
                <a16:creationId xmlns:a16="http://schemas.microsoft.com/office/drawing/2014/main" id="{0964FDE3-76B5-479C-A781-E94EBA0DFF85}"/>
              </a:ext>
            </a:extLst>
          </p:cNvPr>
          <p:cNvSpPr>
            <a:spLocks noGrp="1"/>
          </p:cNvSpPr>
          <p:nvPr>
            <p:ph idx="1"/>
          </p:nvPr>
        </p:nvSpPr>
        <p:spPr>
          <a:xfrm>
            <a:off x="5591695" y="1402080"/>
            <a:ext cx="5320696" cy="4053840"/>
          </a:xfrm>
        </p:spPr>
        <p:txBody>
          <a:bodyPr anchor="ctr">
            <a:normAutofit/>
          </a:bodyPr>
          <a:lstStyle/>
          <a:p>
            <a:pPr marL="0" indent="0">
              <a:lnSpc>
                <a:spcPct val="90000"/>
              </a:lnSpc>
              <a:buNone/>
            </a:pPr>
            <a:r>
              <a:rPr lang="en-US" sz="1400"/>
              <a:t>Smart products</a:t>
            </a:r>
          </a:p>
          <a:p>
            <a:pPr marL="0" indent="0">
              <a:lnSpc>
                <a:spcPct val="90000"/>
              </a:lnSpc>
              <a:buNone/>
            </a:pPr>
            <a:r>
              <a:rPr lang="en-US" sz="1400"/>
              <a:t>In the United States alone, there are about 256,363 manufacturing firms.3 That’s a lot of products being engineered and manufactured. With the Internet of Things, those products (and the machines that make them) can communicate with you, their surroundings, and each other. Products are finding their voices, and it turns out they have a lot to say. Smart products can... </a:t>
            </a:r>
          </a:p>
          <a:p>
            <a:pPr marL="0" indent="0">
              <a:lnSpc>
                <a:spcPct val="90000"/>
              </a:lnSpc>
              <a:buNone/>
            </a:pPr>
            <a:r>
              <a:rPr lang="en-US" sz="1400"/>
              <a:t>• Sense their environment by collecting data about their surroundings </a:t>
            </a:r>
          </a:p>
          <a:p>
            <a:pPr marL="0" indent="0">
              <a:lnSpc>
                <a:spcPct val="90000"/>
              </a:lnSpc>
              <a:buNone/>
            </a:pPr>
            <a:r>
              <a:rPr lang="en-US" sz="1400"/>
              <a:t>• Analyze big data and perform computations through software </a:t>
            </a:r>
          </a:p>
          <a:p>
            <a:pPr marL="0" indent="0">
              <a:lnSpc>
                <a:spcPct val="90000"/>
              </a:lnSpc>
              <a:buNone/>
            </a:pPr>
            <a:r>
              <a:rPr lang="en-US" sz="1400"/>
              <a:t>• Connect to other things, allowing them to… </a:t>
            </a:r>
          </a:p>
          <a:p>
            <a:pPr marL="0" indent="0">
              <a:lnSpc>
                <a:spcPct val="90000"/>
              </a:lnSpc>
              <a:buNone/>
            </a:pPr>
            <a:r>
              <a:rPr lang="en-US" sz="1400"/>
              <a:t>• Exchange data and commands with other things </a:t>
            </a:r>
          </a:p>
          <a:p>
            <a:pPr marL="0" indent="0">
              <a:lnSpc>
                <a:spcPct val="90000"/>
              </a:lnSpc>
              <a:buNone/>
            </a:pPr>
            <a:r>
              <a:rPr lang="en-US" sz="1400"/>
              <a:t> The Internet of Things is constructing a future with an infrastructure of billions of smart, connected products – products that leverage data and communicate with each other to operate with increased productivity and efficiency. </a:t>
            </a:r>
          </a:p>
          <a:p>
            <a:pPr marL="0" indent="0">
              <a:lnSpc>
                <a:spcPct val="90000"/>
              </a:lnSpc>
              <a:buNone/>
            </a:pPr>
            <a:r>
              <a:rPr lang="en-US" sz="1400">
                <a:highlight>
                  <a:srgbClr val="00FFFF"/>
                </a:highlight>
              </a:rPr>
              <a:t>Things are getting smarter. Are you?</a:t>
            </a:r>
          </a:p>
        </p:txBody>
      </p:sp>
    </p:spTree>
    <p:extLst>
      <p:ext uri="{BB962C8B-B14F-4D97-AF65-F5344CB8AC3E}">
        <p14:creationId xmlns:p14="http://schemas.microsoft.com/office/powerpoint/2010/main" val="3851035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62A51-E614-4E30-A275-85358EB34056}"/>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2600" dirty="0">
                <a:solidFill>
                  <a:schemeClr val="bg1"/>
                </a:solidFill>
              </a:rPr>
              <a:t>INTRODUCTION…</a:t>
            </a:r>
          </a:p>
        </p:txBody>
      </p:sp>
      <p:sp>
        <p:nvSpPr>
          <p:cNvPr id="3" name="Content Placeholder 2">
            <a:extLst>
              <a:ext uri="{FF2B5EF4-FFF2-40B4-BE49-F238E27FC236}">
                <a16:creationId xmlns:a16="http://schemas.microsoft.com/office/drawing/2014/main" id="{6D6DC30E-E74A-40BB-A85E-A9EAD35062F9}"/>
              </a:ext>
            </a:extLst>
          </p:cNvPr>
          <p:cNvSpPr>
            <a:spLocks noGrp="1"/>
          </p:cNvSpPr>
          <p:nvPr>
            <p:ph idx="1"/>
          </p:nvPr>
        </p:nvSpPr>
        <p:spPr>
          <a:xfrm>
            <a:off x="643468" y="2638044"/>
            <a:ext cx="3363974" cy="3415622"/>
          </a:xfrm>
        </p:spPr>
        <p:txBody>
          <a:bodyPr>
            <a:normAutofit/>
          </a:bodyPr>
          <a:lstStyle/>
          <a:p>
            <a:pPr marL="0" indent="0">
              <a:buNone/>
            </a:pPr>
            <a:r>
              <a:rPr lang="en-US">
                <a:solidFill>
                  <a:schemeClr val="bg1"/>
                </a:solidFill>
              </a:rPr>
              <a:t>The smart product mechanical engineer</a:t>
            </a:r>
          </a:p>
          <a:p>
            <a:pPr marL="0" indent="0">
              <a:buNone/>
            </a:pPr>
            <a:r>
              <a:rPr lang="en-US">
                <a:solidFill>
                  <a:schemeClr val="bg1"/>
                </a:solidFill>
              </a:rPr>
              <a:t>IoT is inevitably changing how engineers design products. While the mechanical engineer of the future needs the same foundation of technical skills and savvy for creative problem-solving as always, additional characteristics will soon be necessary.</a:t>
            </a:r>
          </a:p>
          <a:p>
            <a:pPr marL="0" indent="0">
              <a:buNone/>
            </a:pPr>
            <a:endParaRPr lang="en-US">
              <a:solidFill>
                <a:schemeClr val="bg1"/>
              </a:solidFill>
            </a:endParaRPr>
          </a:p>
        </p:txBody>
      </p:sp>
      <p:pic>
        <p:nvPicPr>
          <p:cNvPr id="4" name="Picture 3">
            <a:extLst>
              <a:ext uri="{FF2B5EF4-FFF2-40B4-BE49-F238E27FC236}">
                <a16:creationId xmlns:a16="http://schemas.microsoft.com/office/drawing/2014/main" id="{C180B5BB-8CA2-40FD-9254-F340B11A17F3}"/>
              </a:ext>
            </a:extLst>
          </p:cNvPr>
          <p:cNvPicPr>
            <a:picLocks noChangeAspect="1"/>
          </p:cNvPicPr>
          <p:nvPr/>
        </p:nvPicPr>
        <p:blipFill rotWithShape="1">
          <a:blip r:embed="rId2"/>
          <a:srcRect l="48428" t="10569" r="16829" b="7619"/>
          <a:stretch/>
        </p:blipFill>
        <p:spPr>
          <a:xfrm>
            <a:off x="5975222" y="346550"/>
            <a:ext cx="4654296" cy="6164900"/>
          </a:xfrm>
          <a:prstGeom prst="rect">
            <a:avLst/>
          </a:prstGeom>
        </p:spPr>
      </p:pic>
    </p:spTree>
    <p:extLst>
      <p:ext uri="{BB962C8B-B14F-4D97-AF65-F5344CB8AC3E}">
        <p14:creationId xmlns:p14="http://schemas.microsoft.com/office/powerpoint/2010/main" val="1577382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16869-B9D9-4124-AC5C-2CFF0FE94E4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WHAT IS IoT?</a:t>
            </a:r>
          </a:p>
        </p:txBody>
      </p:sp>
      <p:sp>
        <p:nvSpPr>
          <p:cNvPr id="3" name="Content Placeholder 2">
            <a:extLst>
              <a:ext uri="{FF2B5EF4-FFF2-40B4-BE49-F238E27FC236}">
                <a16:creationId xmlns:a16="http://schemas.microsoft.com/office/drawing/2014/main" id="{FFFB6192-4109-4D84-B132-FB4BA1F3DC63}"/>
              </a:ext>
            </a:extLst>
          </p:cNvPr>
          <p:cNvSpPr>
            <a:spLocks noGrp="1"/>
          </p:cNvSpPr>
          <p:nvPr>
            <p:ph idx="1"/>
          </p:nvPr>
        </p:nvSpPr>
        <p:spPr>
          <a:xfrm>
            <a:off x="5591695" y="1402080"/>
            <a:ext cx="5320696" cy="4053840"/>
          </a:xfrm>
        </p:spPr>
        <p:txBody>
          <a:bodyPr anchor="ctr">
            <a:normAutofit/>
          </a:bodyPr>
          <a:lstStyle/>
          <a:p>
            <a:r>
              <a:rPr lang="en-US" dirty="0"/>
              <a:t>IoT is an industry buzzword, but what does it mean? Loosely, the Internet of Things references the growing network of smart, connected products. This network is impacting top industries and changing how things are designed, made, and used.</a:t>
            </a:r>
          </a:p>
        </p:txBody>
      </p:sp>
    </p:spTree>
    <p:extLst>
      <p:ext uri="{BB962C8B-B14F-4D97-AF65-F5344CB8AC3E}">
        <p14:creationId xmlns:p14="http://schemas.microsoft.com/office/powerpoint/2010/main" val="1706607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A5744-8489-4A21-886E-E84D82A7358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WHAT IS IoT?...</a:t>
            </a:r>
          </a:p>
        </p:txBody>
      </p:sp>
      <p:sp>
        <p:nvSpPr>
          <p:cNvPr id="3" name="Content Placeholder 2">
            <a:extLst>
              <a:ext uri="{FF2B5EF4-FFF2-40B4-BE49-F238E27FC236}">
                <a16:creationId xmlns:a16="http://schemas.microsoft.com/office/drawing/2014/main" id="{1492535F-D67E-4898-A50B-783A3DFA311B}"/>
              </a:ext>
            </a:extLst>
          </p:cNvPr>
          <p:cNvSpPr>
            <a:spLocks noGrp="1"/>
          </p:cNvSpPr>
          <p:nvPr>
            <p:ph idx="1"/>
          </p:nvPr>
        </p:nvSpPr>
        <p:spPr>
          <a:xfrm>
            <a:off x="5591695" y="1402080"/>
            <a:ext cx="5320696" cy="4053840"/>
          </a:xfrm>
        </p:spPr>
        <p:txBody>
          <a:bodyPr anchor="ctr">
            <a:normAutofit/>
          </a:bodyPr>
          <a:lstStyle/>
          <a:p>
            <a:pPr marL="0" indent="0">
              <a:buNone/>
            </a:pPr>
            <a:r>
              <a:rPr lang="en-US" dirty="0"/>
              <a:t>Consumer IoT</a:t>
            </a:r>
          </a:p>
          <a:p>
            <a:pPr marL="0" indent="0">
              <a:buNone/>
            </a:pPr>
            <a:r>
              <a:rPr lang="en-US" dirty="0"/>
              <a:t>Any product directly used by a consumer is part of the consumer IoT. Some consumer products are already widely used, such as fitness tracking devices, smart watches, and home products (think of the Nest thermostat or the Apple Home Kit). It’s predicted that in 2016, 33% of adults will use some form of IoT in their home, as a wearable, or in their car, and this group is only expected to grow.</a:t>
            </a:r>
          </a:p>
        </p:txBody>
      </p:sp>
    </p:spTree>
    <p:extLst>
      <p:ext uri="{BB962C8B-B14F-4D97-AF65-F5344CB8AC3E}">
        <p14:creationId xmlns:p14="http://schemas.microsoft.com/office/powerpoint/2010/main" val="185872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C5F0ECE-48B2-4623-A386-56607AA1C783}"/>
              </a:ext>
            </a:extLst>
          </p:cNvPr>
          <p:cNvPicPr>
            <a:picLocks noChangeAspect="1"/>
          </p:cNvPicPr>
          <p:nvPr/>
        </p:nvPicPr>
        <p:blipFill rotWithShape="1">
          <a:blip r:embed="rId2"/>
          <a:srcRect l="18087" t="24721" r="54904" b="47084"/>
          <a:stretch/>
        </p:blipFill>
        <p:spPr>
          <a:xfrm>
            <a:off x="4650908" y="142875"/>
            <a:ext cx="7422186" cy="6629400"/>
          </a:xfrm>
          <a:prstGeom prst="rect">
            <a:avLst/>
          </a:prstGeom>
        </p:spPr>
      </p:pic>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AC460-41D9-434E-B276-CF59F1C5F7F9}"/>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err="1">
                <a:solidFill>
                  <a:schemeClr val="bg1"/>
                </a:solidFill>
              </a:rPr>
              <a:t>Rachio</a:t>
            </a:r>
            <a:r>
              <a:rPr lang="en-US" dirty="0">
                <a:solidFill>
                  <a:schemeClr val="bg1"/>
                </a:solidFill>
              </a:rPr>
              <a:t> lawn-watering system</a:t>
            </a:r>
          </a:p>
        </p:txBody>
      </p:sp>
      <p:sp>
        <p:nvSpPr>
          <p:cNvPr id="10" name="Content Placeholder 7">
            <a:extLst>
              <a:ext uri="{FF2B5EF4-FFF2-40B4-BE49-F238E27FC236}">
                <a16:creationId xmlns:a16="http://schemas.microsoft.com/office/drawing/2014/main" id="{A45A743D-C9DD-4A45-B434-53B0166A9176}"/>
              </a:ext>
            </a:extLst>
          </p:cNvPr>
          <p:cNvSpPr>
            <a:spLocks noGrp="1"/>
          </p:cNvSpPr>
          <p:nvPr>
            <p:ph idx="1"/>
          </p:nvPr>
        </p:nvSpPr>
        <p:spPr>
          <a:xfrm>
            <a:off x="643468" y="2638044"/>
            <a:ext cx="3363974" cy="3415622"/>
          </a:xfrm>
        </p:spPr>
        <p:txBody>
          <a:bodyPr>
            <a:normAutofit/>
          </a:bodyPr>
          <a:lstStyle/>
          <a:p>
            <a:pPr marL="0" indent="0">
              <a:buNone/>
            </a:pPr>
            <a:r>
              <a:rPr lang="en-US" dirty="0">
                <a:solidFill>
                  <a:schemeClr val="bg1"/>
                </a:solidFill>
              </a:rPr>
              <a:t>With sensors and an internet connection, </a:t>
            </a:r>
            <a:r>
              <a:rPr lang="en-US" dirty="0" err="1">
                <a:solidFill>
                  <a:schemeClr val="bg1"/>
                </a:solidFill>
              </a:rPr>
              <a:t>Rachio</a:t>
            </a:r>
            <a:r>
              <a:rPr lang="en-US" dirty="0">
                <a:solidFill>
                  <a:schemeClr val="bg1"/>
                </a:solidFill>
              </a:rPr>
              <a:t> gathers data such as weather forecasts, soil and plant types, and sun exposure in order to customize a watering schedule. An app connected to the physical device enables users to control the system remotely and check in at any time.</a:t>
            </a:r>
          </a:p>
        </p:txBody>
      </p:sp>
    </p:spTree>
    <p:extLst>
      <p:ext uri="{BB962C8B-B14F-4D97-AF65-F5344CB8AC3E}">
        <p14:creationId xmlns:p14="http://schemas.microsoft.com/office/powerpoint/2010/main" val="422345085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0</TotalTime>
  <Words>2384</Words>
  <Application>Microsoft Office PowerPoint</Application>
  <PresentationFormat>Widescreen</PresentationFormat>
  <Paragraphs>107</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Gill Sans MT</vt:lpstr>
      <vt:lpstr>Parcel</vt:lpstr>
      <vt:lpstr>IOT-Application In engineering field 414469A </vt:lpstr>
      <vt:lpstr>TABLE OF CONTENTS</vt:lpstr>
      <vt:lpstr>TABLE OF CONTENTS</vt:lpstr>
      <vt:lpstr>INTRODUCTION</vt:lpstr>
      <vt:lpstr>INTRODUCTION…</vt:lpstr>
      <vt:lpstr>INTRODUCTION…</vt:lpstr>
      <vt:lpstr>WHAT IS IoT?</vt:lpstr>
      <vt:lpstr>WHAT IS IoT?...</vt:lpstr>
      <vt:lpstr>Rachio lawn-watering system</vt:lpstr>
      <vt:lpstr>Fitbit</vt:lpstr>
      <vt:lpstr>WHAT IS IoT?...</vt:lpstr>
      <vt:lpstr>WHAT IS IoT?...  Sense. Analyze. Connect. Exchange.</vt:lpstr>
      <vt:lpstr>HOW DOES IoT WORK?</vt:lpstr>
      <vt:lpstr>HOW DOES IoT WORK?... The IOT PROCESS</vt:lpstr>
      <vt:lpstr>HOW DOES IoT WORK?... Product components</vt:lpstr>
      <vt:lpstr>Product components</vt:lpstr>
      <vt:lpstr>HOW DOES IoT WORK?... Sensors</vt:lpstr>
      <vt:lpstr>HOW DOES IoT WORK?... Connectivity</vt:lpstr>
      <vt:lpstr>HOW DOES IoT WORK?... Cloud</vt:lpstr>
      <vt:lpstr>HOW DOES IoT WORK?... External Sources</vt:lpstr>
      <vt:lpstr>HOW DOES IoT WORK? Data visualization</vt:lpstr>
      <vt:lpstr>WHY DOES IoT MATTER?</vt:lpstr>
      <vt:lpstr>WHY DOES IoT MATTER?... Better products, better world.</vt:lpstr>
      <vt:lpstr>WHY DOES IoT MATTER?... Closed loop design</vt:lpstr>
      <vt:lpstr>WHY DOES IoT MATTER?... Key takeaways for engineers</vt:lpstr>
      <vt:lpstr>CONCLUSION</vt:lpstr>
      <vt:lpstr>PRESENTATION BY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IOT-Application In engineering field 414469A </dc:title>
  <dc:creator>Subhasish chatterjee</dc:creator>
  <cp:lastModifiedBy>Subhasish chatterjee</cp:lastModifiedBy>
  <cp:revision>1</cp:revision>
  <dcterms:created xsi:type="dcterms:W3CDTF">2020-06-07T07:01:38Z</dcterms:created>
  <dcterms:modified xsi:type="dcterms:W3CDTF">2020-06-07T07:01:44Z</dcterms:modified>
</cp:coreProperties>
</file>